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4" r:id="rId8"/>
    <p:sldId id="263" r:id="rId9"/>
    <p:sldId id="265"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2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98DF-E9B4-A86A-7A3D-BBF8096E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E86A3-5BBF-068D-984D-ECBC44874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2F8327-9983-9D66-13CF-FC10D7D1147F}"/>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95D269B1-B424-A3E0-A271-239BFE7C1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5F2C3-A0D9-41FD-CA51-88CEDC28856C}"/>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219551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D2BC-91F5-B2CB-2439-6A04EC5129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D943A-D11C-8EF3-607C-A5DA19EC87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A36E7-5923-9A37-B163-F0A58B029557}"/>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C3C8CF0C-1AEB-EDF8-CE00-28CE4120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3BEB4-B2CF-CA4A-DC6F-3DD5D6F6C91F}"/>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318887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C06C1F-60F0-BEBA-05C0-3D40463C3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6735A1-EAB6-3530-7A9A-FE0982807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3E5A6-91FA-1641-4F69-4B5C5288B66D}"/>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CDFBD214-FE19-09AE-1350-E36B50818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B0E64-9AD2-991B-A435-6EA9E9B1C8D7}"/>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38071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4782-C3C8-F6A2-7CEF-440538351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E7D7F-12A6-3D09-5598-214203B892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D48E4-DD5D-0584-1870-47421178DB94}"/>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9996A730-1388-E589-F186-587548DBB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D02C5-48CC-8D07-AEFD-AB19F8BDA5C3}"/>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2654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9B12-292B-CDEE-860E-176B3BD2F6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E2A1E6-29AE-7C0A-4437-178940B05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CCE61-8165-6016-C437-2B943C071E99}"/>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80AD6823-DA73-01EB-A850-99336F88F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1E520-4466-9644-7812-34465F2C562A}"/>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216107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DB52-4825-4530-DE14-7E80920E1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8ED43-9FF5-80AE-AE3D-1EADD07F3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6B2532-8F57-D7D3-B8D3-3BDC6986E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192EC0-460B-A6DF-FD26-5AA3DA21B386}"/>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6" name="Footer Placeholder 5">
            <a:extLst>
              <a:ext uri="{FF2B5EF4-FFF2-40B4-BE49-F238E27FC236}">
                <a16:creationId xmlns:a16="http://schemas.microsoft.com/office/drawing/2014/main" id="{26E6DEF1-52AD-E897-3D44-8035E7651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DB63B-8087-8862-E569-2B7DE24E3720}"/>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173092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99C6-EF98-6319-1F60-8F933D2E49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E44EB3-9675-8F21-1CB5-6D63FC460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89BD0D-39F5-6A1C-AC11-A30EA11147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80369-8A93-7DFB-F46F-F015EA73E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2B3E1-333D-D3B4-54CA-D73FDCE2F3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CC738F-53D0-7C06-E4A4-14D1FB5F96C7}"/>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8" name="Footer Placeholder 7">
            <a:extLst>
              <a:ext uri="{FF2B5EF4-FFF2-40B4-BE49-F238E27FC236}">
                <a16:creationId xmlns:a16="http://schemas.microsoft.com/office/drawing/2014/main" id="{B5576630-D714-D2B2-C956-479D01CCD7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9407D9-E428-21F5-0061-A0E24DE69245}"/>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145547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8FB7-8B1E-0F6C-A065-2280FAD633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A711C0-B1FA-8BB5-0018-8F4E66D578DA}"/>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4" name="Footer Placeholder 3">
            <a:extLst>
              <a:ext uri="{FF2B5EF4-FFF2-40B4-BE49-F238E27FC236}">
                <a16:creationId xmlns:a16="http://schemas.microsoft.com/office/drawing/2014/main" id="{C60AD32D-B9AB-DBA8-4B24-C38F21559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3598A-B351-F7C6-D274-C2B227B10407}"/>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12237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9B3D6-0E45-92AF-0B3A-683BC1984A96}"/>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3" name="Footer Placeholder 2">
            <a:extLst>
              <a:ext uri="{FF2B5EF4-FFF2-40B4-BE49-F238E27FC236}">
                <a16:creationId xmlns:a16="http://schemas.microsoft.com/office/drawing/2014/main" id="{0E840537-40CA-5F29-9516-D712164766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A01C0-5ED2-204B-0B93-838B99E3E3BF}"/>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297209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D-D2FB-7D5F-2D8C-3210F16C0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74B3D-5797-5B92-F1AD-01D115CE8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291E28-CFA2-C957-23EC-AF0E1473C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472CD-D2A5-84ED-EEA8-EAB071DF88D7}"/>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6" name="Footer Placeholder 5">
            <a:extLst>
              <a:ext uri="{FF2B5EF4-FFF2-40B4-BE49-F238E27FC236}">
                <a16:creationId xmlns:a16="http://schemas.microsoft.com/office/drawing/2014/main" id="{BA6E82FA-8093-B825-FC4A-F1F148632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A6F3E4-95F0-4EA3-9183-F28FD0A78CC8}"/>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99407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B523-8520-466C-2B4C-218CF69F8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6D2F0-76F5-9159-8394-F7E662BBA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6FC71-8CD2-7CC8-BA36-8A9F5BC0B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1B9C5-D844-B302-5D1C-12818053BDE6}"/>
              </a:ext>
            </a:extLst>
          </p:cNvPr>
          <p:cNvSpPr>
            <a:spLocks noGrp="1"/>
          </p:cNvSpPr>
          <p:nvPr>
            <p:ph type="dt" sz="half" idx="10"/>
          </p:nvPr>
        </p:nvSpPr>
        <p:spPr/>
        <p:txBody>
          <a:bodyPr/>
          <a:lstStyle/>
          <a:p>
            <a:fld id="{2548FFF6-DCAE-4B20-BECE-B479978A3645}" type="datetimeFigureOut">
              <a:rPr lang="en-US" smtClean="0"/>
              <a:t>6/5/2022</a:t>
            </a:fld>
            <a:endParaRPr lang="en-US"/>
          </a:p>
        </p:txBody>
      </p:sp>
      <p:sp>
        <p:nvSpPr>
          <p:cNvPr id="6" name="Footer Placeholder 5">
            <a:extLst>
              <a:ext uri="{FF2B5EF4-FFF2-40B4-BE49-F238E27FC236}">
                <a16:creationId xmlns:a16="http://schemas.microsoft.com/office/drawing/2014/main" id="{135FD522-86C5-D852-1666-F1740B9B8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24DA9-B80E-A107-F403-FE6DC394009B}"/>
              </a:ext>
            </a:extLst>
          </p:cNvPr>
          <p:cNvSpPr>
            <a:spLocks noGrp="1"/>
          </p:cNvSpPr>
          <p:nvPr>
            <p:ph type="sldNum" sz="quarter" idx="12"/>
          </p:nvPr>
        </p:nvSpPr>
        <p:spPr/>
        <p:txBody>
          <a:bodyPr/>
          <a:lstStyle/>
          <a:p>
            <a:fld id="{F88B48C2-C7F8-41D5-A440-59977D8379A0}" type="slidenum">
              <a:rPr lang="en-US" smtClean="0"/>
              <a:t>‹#›</a:t>
            </a:fld>
            <a:endParaRPr lang="en-US"/>
          </a:p>
        </p:txBody>
      </p:sp>
    </p:spTree>
    <p:extLst>
      <p:ext uri="{BB962C8B-B14F-4D97-AF65-F5344CB8AC3E}">
        <p14:creationId xmlns:p14="http://schemas.microsoft.com/office/powerpoint/2010/main" val="29057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AB386-52D8-A222-74CF-06BEC4A37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8BC58-2AAA-4C22-127F-1EFAE7FA9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010AB-A795-D488-E114-6EF0E48A0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8FFF6-DCAE-4B20-BECE-B479978A3645}" type="datetimeFigureOut">
              <a:rPr lang="en-US" smtClean="0"/>
              <a:t>6/5/2022</a:t>
            </a:fld>
            <a:endParaRPr lang="en-US"/>
          </a:p>
        </p:txBody>
      </p:sp>
      <p:sp>
        <p:nvSpPr>
          <p:cNvPr id="5" name="Footer Placeholder 4">
            <a:extLst>
              <a:ext uri="{FF2B5EF4-FFF2-40B4-BE49-F238E27FC236}">
                <a16:creationId xmlns:a16="http://schemas.microsoft.com/office/drawing/2014/main" id="{0FB6521E-0120-49BA-397D-BFF0C865D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EA3CD3-A82E-5697-F935-5D2502DFD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48C2-C7F8-41D5-A440-59977D8379A0}" type="slidenum">
              <a:rPr lang="en-US" smtClean="0"/>
              <a:t>‹#›</a:t>
            </a:fld>
            <a:endParaRPr lang="en-US"/>
          </a:p>
        </p:txBody>
      </p:sp>
    </p:spTree>
    <p:extLst>
      <p:ext uri="{BB962C8B-B14F-4D97-AF65-F5344CB8AC3E}">
        <p14:creationId xmlns:p14="http://schemas.microsoft.com/office/powerpoint/2010/main" val="353045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54F199-198E-A21E-583E-0885BCF41D91}"/>
              </a:ext>
            </a:extLst>
          </p:cNvPr>
          <p:cNvSpPr>
            <a:spLocks noGrp="1"/>
          </p:cNvSpPr>
          <p:nvPr>
            <p:ph type="title"/>
          </p:nvPr>
        </p:nvSpPr>
        <p:spPr>
          <a:xfrm>
            <a:off x="804672" y="1412489"/>
            <a:ext cx="2871095" cy="2127124"/>
          </a:xfrm>
        </p:spPr>
        <p:txBody>
          <a:bodyPr anchor="t">
            <a:normAutofit/>
          </a:bodyPr>
          <a:lstStyle/>
          <a:p>
            <a:endParaRPr lang="en-US" sz="3600" dirty="0">
              <a:solidFill>
                <a:schemeClr val="bg1"/>
              </a:solidFill>
            </a:endParaRPr>
          </a:p>
        </p:txBody>
      </p:sp>
      <p:sp>
        <p:nvSpPr>
          <p:cNvPr id="3" name="Content Placeholder 2">
            <a:extLst>
              <a:ext uri="{FF2B5EF4-FFF2-40B4-BE49-F238E27FC236}">
                <a16:creationId xmlns:a16="http://schemas.microsoft.com/office/drawing/2014/main" id="{7150A339-6983-F6AB-D777-2527BA6BAD3E}"/>
              </a:ext>
            </a:extLst>
          </p:cNvPr>
          <p:cNvSpPr>
            <a:spLocks noGrp="1"/>
          </p:cNvSpPr>
          <p:nvPr>
            <p:ph sz="half" idx="1"/>
          </p:nvPr>
        </p:nvSpPr>
        <p:spPr>
          <a:xfrm>
            <a:off x="5198993" y="635620"/>
            <a:ext cx="2926080" cy="5441795"/>
          </a:xfrm>
        </p:spPr>
        <p:txBody>
          <a:bodyPr>
            <a:noAutofit/>
          </a:bodyPr>
          <a:lstStyle/>
          <a:p>
            <a:pPr marL="0" indent="0">
              <a:spcBef>
                <a:spcPts val="0"/>
              </a:spcBef>
              <a:buNone/>
            </a:pPr>
            <a:r>
              <a:rPr lang="en-US" sz="1800" b="1" i="0" u="none" strike="noStrike" dirty="0">
                <a:effectLst/>
                <a:latin typeface="Arial" panose="020B0604020202020204" pitchFamily="34" charset="0"/>
                <a:cs typeface="Arial" panose="020B0604020202020204" pitchFamily="34" charset="0"/>
              </a:rPr>
              <a:t>Refrain</a:t>
            </a:r>
            <a:r>
              <a:rPr lang="en-US" sz="1800" b="0" i="0" u="none" strike="noStrike" dirty="0">
                <a:effectLst/>
                <a:latin typeface="Arial" panose="020B0604020202020204" pitchFamily="34" charset="0"/>
                <a:cs typeface="Arial" panose="020B0604020202020204" pitchFamily="34" charset="0"/>
              </a:rPr>
              <a:t>: I will sing of the goodness of God.</a:t>
            </a:r>
            <a:endParaRPr lang="en-US" sz="1800" b="0" dirty="0">
              <a:effectLst/>
              <a:latin typeface="Arial" panose="020B0604020202020204" pitchFamily="34" charset="0"/>
              <a:cs typeface="Arial" panose="020B0604020202020204" pitchFamily="34" charset="0"/>
            </a:endParaRPr>
          </a:p>
          <a:p>
            <a:pPr marL="0" marR="0" indent="0">
              <a:spcBef>
                <a:spcPts val="0"/>
              </a:spcBef>
              <a:spcAft>
                <a:spcPts val="0"/>
              </a:spcAft>
              <a:buNone/>
            </a:pPr>
            <a:endParaRPr lang="en-US" sz="1800" dirty="0">
              <a:ln>
                <a:noFill/>
              </a:ln>
              <a:effectLst/>
              <a:latin typeface="Prensa-Regular"/>
              <a:ea typeface="Arial Unicode MS"/>
              <a:cs typeface="Arial Unicode MS"/>
            </a:endParaRPr>
          </a:p>
          <a:p>
            <a:pPr marL="0" indent="0" rtl="0">
              <a:spcBef>
                <a:spcPts val="1200"/>
              </a:spcBef>
              <a:spcAft>
                <a:spcPts val="0"/>
              </a:spcAft>
              <a:buNone/>
            </a:pPr>
            <a:r>
              <a:rPr lang="en-US" sz="1800" b="1" i="0" dirty="0">
                <a:effectLst/>
                <a:latin typeface="Arial" panose="020B0604020202020204" pitchFamily="34" charset="0"/>
                <a:cs typeface="Arial" panose="020B0604020202020204" pitchFamily="34" charset="0"/>
              </a:rPr>
              <a:t>Patty</a:t>
            </a:r>
            <a:r>
              <a:rPr lang="en-US" sz="1800" i="0" dirty="0">
                <a:effectLst/>
                <a:latin typeface="Arial" panose="020B0604020202020204" pitchFamily="34" charset="0"/>
                <a:cs typeface="Arial" panose="020B0604020202020204" pitchFamily="34" charset="0"/>
              </a:rPr>
              <a:t>: </a:t>
            </a:r>
            <a:r>
              <a:rPr lang="en-US" sz="1800" b="0" i="0" u="none" strike="noStrike" dirty="0">
                <a:effectLst/>
                <a:latin typeface="Arial" panose="020B0604020202020204" pitchFamily="34" charset="0"/>
                <a:cs typeface="Arial" panose="020B0604020202020204" pitchFamily="34" charset="0"/>
              </a:rPr>
              <a:t>A reading from the Book of Genesis.</a:t>
            </a:r>
            <a:br>
              <a:rPr lang="en-US" sz="1800" b="0" i="0" u="none" strike="noStrike" dirty="0">
                <a:effectLst/>
                <a:latin typeface="Arial" panose="020B0604020202020204" pitchFamily="34" charset="0"/>
                <a:cs typeface="Arial" panose="020B0604020202020204" pitchFamily="34" charset="0"/>
              </a:rPr>
            </a:br>
            <a:br>
              <a:rPr lang="en-US" sz="1800" b="0" i="0" u="none" strike="noStrike" dirty="0">
                <a:effectLst/>
                <a:latin typeface="Arial" panose="020B0604020202020204" pitchFamily="34" charset="0"/>
                <a:cs typeface="Arial" panose="020B0604020202020204" pitchFamily="34" charset="0"/>
              </a:rPr>
            </a:br>
            <a:r>
              <a:rPr lang="en-US" sz="1800" b="0" i="0" u="none" strike="noStrike" dirty="0">
                <a:effectLst/>
                <a:latin typeface="Arial" panose="020B0604020202020204" pitchFamily="34" charset="0"/>
                <a:cs typeface="Arial" panose="020B0604020202020204" pitchFamily="34" charset="0"/>
              </a:rPr>
              <a:t>“In the beginning, when God created the heavens and the Earth, the Earth was a formless wasteland, and darkness covered the abyss, while a mighty wind swept over the waters. Then God said, ‘Let there be light,’ and there was light. God saw how good the light was.” (</a:t>
            </a:r>
            <a:r>
              <a:rPr lang="en-US" sz="1800" b="0" i="0" u="none" strike="noStrike" dirty="0" err="1">
                <a:effectLst/>
                <a:latin typeface="Arial" panose="020B0604020202020204" pitchFamily="34" charset="0"/>
                <a:cs typeface="Arial" panose="020B0604020202020204" pitchFamily="34" charset="0"/>
              </a:rPr>
              <a:t>Gn</a:t>
            </a:r>
            <a:r>
              <a:rPr lang="en-US" sz="1800" b="0" i="0" u="none" strike="noStrike" dirty="0">
                <a:effectLst/>
                <a:latin typeface="Arial" panose="020B0604020202020204" pitchFamily="34" charset="0"/>
                <a:cs typeface="Arial" panose="020B0604020202020204" pitchFamily="34" charset="0"/>
              </a:rPr>
              <a:t> 1:1-4a)</a:t>
            </a:r>
            <a:endParaRPr lang="en-US" sz="18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1800" b="1" i="0" u="none" strike="noStrike" dirty="0">
                <a:effectLst/>
                <a:latin typeface="Arial" panose="020B0604020202020204" pitchFamily="34" charset="0"/>
                <a:cs typeface="Arial" panose="020B0604020202020204" pitchFamily="34" charset="0"/>
              </a:rPr>
              <a:t>ALL</a:t>
            </a:r>
            <a:r>
              <a:rPr lang="en-US" sz="1800" b="0" i="0" u="none" strike="noStrike" dirty="0">
                <a:effectLst/>
                <a:latin typeface="Arial" panose="020B0604020202020204" pitchFamily="34" charset="0"/>
                <a:cs typeface="Arial" panose="020B0604020202020204" pitchFamily="34" charset="0"/>
              </a:rPr>
              <a:t>: I will sing of the goodness of God.</a:t>
            </a:r>
            <a:endParaRPr lang="en-US" sz="1800" b="0" dirty="0">
              <a:effectLst/>
              <a:latin typeface="Arial" panose="020B0604020202020204" pitchFamily="34" charset="0"/>
              <a:cs typeface="Arial" panose="020B0604020202020204" pitchFamily="34" charset="0"/>
            </a:endParaRPr>
          </a:p>
          <a:p>
            <a:pPr marL="0" indent="0">
              <a:buNone/>
            </a:pPr>
            <a:br>
              <a:rPr lang="en-US" sz="1800" dirty="0"/>
            </a:br>
            <a:endParaRPr lang="en-US" sz="1800" dirty="0">
              <a:latin typeface="Prensa-Regular"/>
              <a:ea typeface="Arial Unicode MS"/>
              <a:cs typeface="Arial Unicode MS"/>
            </a:endParaRPr>
          </a:p>
        </p:txBody>
      </p:sp>
      <p:sp>
        <p:nvSpPr>
          <p:cNvPr id="4" name="Content Placeholder 3">
            <a:extLst>
              <a:ext uri="{FF2B5EF4-FFF2-40B4-BE49-F238E27FC236}">
                <a16:creationId xmlns:a16="http://schemas.microsoft.com/office/drawing/2014/main" id="{6B855866-0DE0-D6E0-B595-5F59B190F6B3}"/>
              </a:ext>
            </a:extLst>
          </p:cNvPr>
          <p:cNvSpPr>
            <a:spLocks noGrp="1"/>
          </p:cNvSpPr>
          <p:nvPr>
            <p:ph sz="half" idx="2"/>
          </p:nvPr>
        </p:nvSpPr>
        <p:spPr>
          <a:xfrm>
            <a:off x="8775545" y="635620"/>
            <a:ext cx="2926080" cy="5441795"/>
          </a:xfrm>
        </p:spPr>
        <p:txBody>
          <a:bodyPr>
            <a:normAutofit fontScale="25000" lnSpcReduction="20000"/>
          </a:bodyPr>
          <a:lstStyle/>
          <a:p>
            <a:pPr marL="0" marR="0" indent="0">
              <a:lnSpc>
                <a:spcPct val="110000"/>
              </a:lnSpc>
              <a:spcBef>
                <a:spcPts val="1200"/>
              </a:spcBef>
              <a:spcAft>
                <a:spcPts val="0"/>
              </a:spcAft>
              <a:buNone/>
            </a:pPr>
            <a:r>
              <a:rPr lang="es-ES_tradnl" sz="7200" b="1" dirty="0">
                <a:effectLst/>
                <a:latin typeface="Arial" panose="020B0604020202020204" pitchFamily="34" charset="0"/>
                <a:ea typeface="Arial Unicode MS"/>
                <a:cs typeface="Arial" panose="020B0604020202020204" pitchFamily="34" charset="0"/>
              </a:rPr>
              <a:t>refrán</a:t>
            </a:r>
            <a:r>
              <a:rPr lang="es-ES_tradnl" sz="7200" dirty="0">
                <a:ln>
                  <a:noFill/>
                </a:ln>
                <a:effectLst/>
                <a:latin typeface="Arial" panose="020B0604020202020204" pitchFamily="34" charset="0"/>
                <a:ea typeface="Arial Unicode MS"/>
                <a:cs typeface="Arial" panose="020B0604020202020204" pitchFamily="34" charset="0"/>
              </a:rPr>
              <a:t>: </a:t>
            </a:r>
            <a:r>
              <a:rPr lang="en-US" sz="7200" dirty="0" err="1">
                <a:ln>
                  <a:noFill/>
                </a:ln>
                <a:effectLst/>
                <a:latin typeface="Arial" panose="020B0604020202020204" pitchFamily="34" charset="0"/>
                <a:ea typeface="Arial Unicode MS"/>
                <a:cs typeface="Arial" panose="020B0604020202020204" pitchFamily="34" charset="0"/>
              </a:rPr>
              <a:t>En</a:t>
            </a:r>
            <a:r>
              <a:rPr lang="es-ES_tradnl" sz="7200" dirty="0">
                <a:ln>
                  <a:noFill/>
                </a:ln>
                <a:effectLst/>
                <a:latin typeface="Arial" panose="020B0604020202020204" pitchFamily="34" charset="0"/>
                <a:ea typeface="Arial Unicode MS"/>
                <a:cs typeface="Arial" panose="020B0604020202020204" pitchFamily="34" charset="0"/>
              </a:rPr>
              <a:t>s</a:t>
            </a:r>
            <a:r>
              <a:rPr lang="en-US" sz="7200" dirty="0">
                <a:ln>
                  <a:noFill/>
                </a:ln>
                <a:effectLst/>
                <a:latin typeface="Arial" panose="020B0604020202020204" pitchFamily="34" charset="0"/>
                <a:ea typeface="Arial Unicode MS"/>
                <a:cs typeface="Arial" panose="020B0604020202020204" pitchFamily="34" charset="0"/>
              </a:rPr>
              <a:t>al</a:t>
            </a:r>
            <a:r>
              <a:rPr lang="es-ES_tradnl" sz="7200" dirty="0">
                <a:ln>
                  <a:noFill/>
                </a:ln>
                <a:effectLst/>
                <a:latin typeface="Arial" panose="020B0604020202020204" pitchFamily="34" charset="0"/>
                <a:ea typeface="Arial Unicode MS"/>
                <a:cs typeface="Arial" panose="020B0604020202020204" pitchFamily="34" charset="0"/>
              </a:rPr>
              <a:t>z</a:t>
            </a:r>
            <a:r>
              <a:rPr lang="en-US" sz="7200" dirty="0" err="1">
                <a:ln>
                  <a:noFill/>
                </a:ln>
                <a:effectLst/>
                <a:latin typeface="Arial" panose="020B0604020202020204" pitchFamily="34" charset="0"/>
                <a:ea typeface="Arial Unicode MS"/>
                <a:cs typeface="Arial" panose="020B0604020202020204" pitchFamily="34" charset="0"/>
              </a:rPr>
              <a:t>ar</a:t>
            </a:r>
            <a:r>
              <a:rPr lang="es-ES_tradnl" sz="7200" dirty="0">
                <a:ln>
                  <a:noFill/>
                </a:ln>
                <a:effectLst/>
                <a:latin typeface="Arial" panose="020B0604020202020204" pitchFamily="34" charset="0"/>
                <a:ea typeface="Arial Unicode MS"/>
                <a:cs typeface="Arial" panose="020B0604020202020204" pitchFamily="34" charset="0"/>
              </a:rPr>
              <a:t>é la bondad de nuestro Dios.</a:t>
            </a:r>
            <a:endParaRPr lang="en-US" sz="7200" dirty="0">
              <a:ln>
                <a:noFill/>
              </a:ln>
              <a:effectLst/>
              <a:latin typeface="Arial" panose="020B0604020202020204" pitchFamily="34" charset="0"/>
              <a:ea typeface="Arial Unicode MS"/>
              <a:cs typeface="Arial" panose="020B0604020202020204" pitchFamily="34" charset="0"/>
            </a:endParaRPr>
          </a:p>
          <a:p>
            <a:pPr marL="0" marR="0" indent="0">
              <a:lnSpc>
                <a:spcPct val="110000"/>
              </a:lnSpc>
              <a:spcBef>
                <a:spcPts val="1200"/>
              </a:spcBef>
              <a:spcAft>
                <a:spcPts val="0"/>
              </a:spcAft>
              <a:buNone/>
            </a:pPr>
            <a:br>
              <a:rPr lang="en-US" sz="5500" dirty="0">
                <a:latin typeface="Arial" panose="020B0604020202020204" pitchFamily="34" charset="0"/>
                <a:cs typeface="Arial" panose="020B0604020202020204" pitchFamily="34" charset="0"/>
              </a:rPr>
            </a:br>
            <a:r>
              <a:rPr lang="en-US" sz="7200" b="1" dirty="0">
                <a:latin typeface="Arial" panose="020B0604020202020204" pitchFamily="34" charset="0"/>
                <a:cs typeface="Arial" panose="020B0604020202020204" pitchFamily="34" charset="0"/>
              </a:rPr>
              <a:t>Patty</a:t>
            </a:r>
            <a:r>
              <a:rPr lang="en-US" sz="7200" dirty="0">
                <a:latin typeface="Arial" panose="020B0604020202020204" pitchFamily="34" charset="0"/>
                <a:cs typeface="Arial" panose="020B0604020202020204" pitchFamily="34" charset="0"/>
              </a:rPr>
              <a:t>: </a:t>
            </a:r>
            <a:r>
              <a:rPr lang="es-ES_tradnl" sz="7200" dirty="0">
                <a:ln>
                  <a:noFill/>
                </a:ln>
                <a:effectLst/>
                <a:latin typeface="Arial" panose="020B0604020202020204" pitchFamily="34" charset="0"/>
                <a:ea typeface="Arial Unicode MS"/>
                <a:cs typeface="Arial" panose="020B0604020202020204" pitchFamily="34" charset="0"/>
              </a:rPr>
              <a:t>Lectura del libro de Génesis.</a:t>
            </a:r>
            <a:endParaRPr lang="en-US" sz="7200" dirty="0">
              <a:ln>
                <a:noFill/>
              </a:ln>
              <a:effectLst/>
              <a:latin typeface="Arial" panose="020B0604020202020204" pitchFamily="34" charset="0"/>
              <a:ea typeface="Arial Unicode MS"/>
              <a:cs typeface="Arial" panose="020B0604020202020204" pitchFamily="34" charset="0"/>
            </a:endParaRPr>
          </a:p>
          <a:p>
            <a:pPr marL="0" marR="0" indent="0">
              <a:lnSpc>
                <a:spcPct val="110000"/>
              </a:lnSpc>
              <a:spcBef>
                <a:spcPts val="1200"/>
              </a:spcBef>
              <a:spcAft>
                <a:spcPts val="0"/>
              </a:spcAft>
              <a:buNone/>
            </a:pPr>
            <a:r>
              <a:rPr lang="es-ES_tradnl" sz="7200" dirty="0">
                <a:ln>
                  <a:noFill/>
                </a:ln>
                <a:effectLst/>
                <a:latin typeface="Arial" panose="020B0604020202020204" pitchFamily="34" charset="0"/>
                <a:ea typeface="Arial Unicode MS"/>
                <a:cs typeface="Arial" panose="020B0604020202020204" pitchFamily="34" charset="0"/>
              </a:rPr>
              <a:t>"En el principio, cuando Dios </a:t>
            </a:r>
            <a:r>
              <a:rPr lang="es-ES_tradnl" sz="7200" dirty="0" err="1">
                <a:ln>
                  <a:noFill/>
                </a:ln>
                <a:effectLst/>
                <a:latin typeface="Arial" panose="020B0604020202020204" pitchFamily="34" charset="0"/>
                <a:ea typeface="Arial Unicode MS"/>
                <a:cs typeface="Arial" panose="020B0604020202020204" pitchFamily="34" charset="0"/>
              </a:rPr>
              <a:t>cre</a:t>
            </a:r>
            <a:r>
              <a:rPr lang="en-US" sz="7200" dirty="0">
                <a:ln>
                  <a:noFill/>
                </a:ln>
                <a:effectLst/>
                <a:latin typeface="Arial" panose="020B0604020202020204" pitchFamily="34" charset="0"/>
                <a:ea typeface="Arial Unicode MS"/>
                <a:cs typeface="Arial" panose="020B0604020202020204" pitchFamily="34" charset="0"/>
              </a:rPr>
              <a:t>ó </a:t>
            </a:r>
            <a:r>
              <a:rPr lang="es-ES_tradnl" sz="7200" dirty="0">
                <a:ln>
                  <a:noFill/>
                </a:ln>
                <a:effectLst/>
                <a:latin typeface="Arial" panose="020B0604020202020204" pitchFamily="34" charset="0"/>
                <a:ea typeface="Arial Unicode MS"/>
                <a:cs typeface="Arial" panose="020B0604020202020204" pitchFamily="34" charset="0"/>
              </a:rPr>
              <a:t>los cielos y la tierra, todo era confusión y no </a:t>
            </a:r>
            <a:r>
              <a:rPr lang="es-ES_tradnl" sz="7200" dirty="0" err="1">
                <a:ln>
                  <a:noFill/>
                </a:ln>
                <a:effectLst/>
                <a:latin typeface="Arial" panose="020B0604020202020204" pitchFamily="34" charset="0"/>
                <a:ea typeface="Arial Unicode MS"/>
                <a:cs typeface="Arial" panose="020B0604020202020204" pitchFamily="34" charset="0"/>
              </a:rPr>
              <a:t>hab</a:t>
            </a:r>
            <a:r>
              <a:rPr lang="en-US" sz="7200" dirty="0">
                <a:ln>
                  <a:noFill/>
                </a:ln>
                <a:effectLst/>
                <a:latin typeface="Arial" panose="020B0604020202020204" pitchFamily="34" charset="0"/>
                <a:ea typeface="Arial Unicode MS"/>
                <a:cs typeface="Arial" panose="020B0604020202020204" pitchFamily="34" charset="0"/>
              </a:rPr>
              <a:t>í</a:t>
            </a:r>
            <a:r>
              <a:rPr lang="es-ES_tradnl" sz="7200" dirty="0">
                <a:ln>
                  <a:noFill/>
                </a:ln>
                <a:effectLst/>
                <a:latin typeface="Arial" panose="020B0604020202020204" pitchFamily="34" charset="0"/>
                <a:ea typeface="Arial Unicode MS"/>
                <a:cs typeface="Arial" panose="020B0604020202020204" pitchFamily="34" charset="0"/>
              </a:rPr>
              <a:t>a nada en la tierra. Las tinieblas </a:t>
            </a:r>
            <a:r>
              <a:rPr lang="es-ES_tradnl" sz="7200" dirty="0" err="1">
                <a:ln>
                  <a:noFill/>
                </a:ln>
                <a:effectLst/>
                <a:latin typeface="Arial" panose="020B0604020202020204" pitchFamily="34" charset="0"/>
                <a:ea typeface="Arial Unicode MS"/>
                <a:cs typeface="Arial" panose="020B0604020202020204" pitchFamily="34" charset="0"/>
              </a:rPr>
              <a:t>cubr</a:t>
            </a:r>
            <a:r>
              <a:rPr lang="en-US" sz="7200" dirty="0">
                <a:ln>
                  <a:noFill/>
                </a:ln>
                <a:effectLst/>
                <a:latin typeface="Arial" panose="020B0604020202020204" pitchFamily="34" charset="0"/>
                <a:ea typeface="Arial Unicode MS"/>
                <a:cs typeface="Arial" panose="020B0604020202020204" pitchFamily="34" charset="0"/>
              </a:rPr>
              <a:t>í</a:t>
            </a:r>
            <a:r>
              <a:rPr lang="es-ES_tradnl" sz="7200" dirty="0" err="1">
                <a:ln>
                  <a:noFill/>
                </a:ln>
                <a:effectLst/>
                <a:latin typeface="Arial" panose="020B0604020202020204" pitchFamily="34" charset="0"/>
                <a:ea typeface="Arial Unicode MS"/>
                <a:cs typeface="Arial" panose="020B0604020202020204" pitchFamily="34" charset="0"/>
              </a:rPr>
              <a:t>an</a:t>
            </a:r>
            <a:r>
              <a:rPr lang="es-ES_tradnl" sz="7200" dirty="0">
                <a:ln>
                  <a:noFill/>
                </a:ln>
                <a:effectLst/>
                <a:latin typeface="Arial" panose="020B0604020202020204" pitchFamily="34" charset="0"/>
                <a:ea typeface="Arial Unicode MS"/>
                <a:cs typeface="Arial" panose="020B0604020202020204" pitchFamily="34" charset="0"/>
              </a:rPr>
              <a:t> los abismos mientras el </a:t>
            </a:r>
            <a:r>
              <a:rPr lang="es-ES_tradnl" sz="7200" dirty="0" err="1">
                <a:ln>
                  <a:noFill/>
                </a:ln>
                <a:effectLst/>
                <a:latin typeface="Arial" panose="020B0604020202020204" pitchFamily="34" charset="0"/>
                <a:ea typeface="Arial Unicode MS"/>
                <a:cs typeface="Arial" panose="020B0604020202020204" pitchFamily="34" charset="0"/>
              </a:rPr>
              <a:t>esp</a:t>
            </a:r>
            <a:r>
              <a:rPr lang="en-US" sz="7200" dirty="0">
                <a:ln>
                  <a:noFill/>
                </a:ln>
                <a:effectLst/>
                <a:latin typeface="Arial" panose="020B0604020202020204" pitchFamily="34" charset="0"/>
                <a:ea typeface="Arial Unicode MS"/>
                <a:cs typeface="Arial" panose="020B0604020202020204" pitchFamily="34" charset="0"/>
              </a:rPr>
              <a:t>í</a:t>
            </a:r>
            <a:r>
              <a:rPr lang="es-ES_tradnl" sz="7200" dirty="0" err="1">
                <a:ln>
                  <a:noFill/>
                </a:ln>
                <a:effectLst/>
                <a:latin typeface="Arial" panose="020B0604020202020204" pitchFamily="34" charset="0"/>
                <a:ea typeface="Arial Unicode MS"/>
                <a:cs typeface="Arial" panose="020B0604020202020204" pitchFamily="34" charset="0"/>
              </a:rPr>
              <a:t>ritu</a:t>
            </a:r>
            <a:r>
              <a:rPr lang="es-ES_tradnl" sz="7200" dirty="0">
                <a:ln>
                  <a:noFill/>
                </a:ln>
                <a:effectLst/>
                <a:latin typeface="Arial" panose="020B0604020202020204" pitchFamily="34" charset="0"/>
                <a:ea typeface="Arial Unicode MS"/>
                <a:cs typeface="Arial" panose="020B0604020202020204" pitchFamily="34" charset="0"/>
              </a:rPr>
              <a:t> de Dios aleteaba sobre la superficie de las aguas. Dijo Dios: </a:t>
            </a:r>
            <a:r>
              <a:rPr lang="fr-FR" sz="7200" dirty="0">
                <a:ln>
                  <a:noFill/>
                </a:ln>
                <a:effectLst/>
                <a:latin typeface="Arial" panose="020B0604020202020204" pitchFamily="34" charset="0"/>
                <a:ea typeface="Arial Unicode MS"/>
                <a:cs typeface="Arial" panose="020B0604020202020204" pitchFamily="34" charset="0"/>
              </a:rPr>
              <a:t>«</a:t>
            </a:r>
            <a:r>
              <a:rPr lang="es-ES_tradnl" sz="7200" dirty="0">
                <a:ln>
                  <a:noFill/>
                </a:ln>
                <a:effectLst/>
                <a:latin typeface="Arial" panose="020B0604020202020204" pitchFamily="34" charset="0"/>
                <a:ea typeface="Arial Unicode MS"/>
                <a:cs typeface="Arial" panose="020B0604020202020204" pitchFamily="34" charset="0"/>
              </a:rPr>
              <a:t>Haya luz</a:t>
            </a:r>
            <a:r>
              <a:rPr lang="it-IT" sz="7200" dirty="0">
                <a:ln>
                  <a:noFill/>
                </a:ln>
                <a:effectLst/>
                <a:latin typeface="Arial" panose="020B0604020202020204" pitchFamily="34" charset="0"/>
                <a:ea typeface="Arial Unicode MS"/>
                <a:cs typeface="Arial" panose="020B0604020202020204" pitchFamily="34" charset="0"/>
              </a:rPr>
              <a:t>»</a:t>
            </a:r>
            <a:r>
              <a:rPr lang="es-ES_tradnl" sz="7200" dirty="0">
                <a:ln>
                  <a:noFill/>
                </a:ln>
                <a:effectLst/>
                <a:latin typeface="Arial" panose="020B0604020202020204" pitchFamily="34" charset="0"/>
                <a:ea typeface="Arial Unicode MS"/>
                <a:cs typeface="Arial" panose="020B0604020202020204" pitchFamily="34" charset="0"/>
              </a:rPr>
              <a:t>, y hubo luz. Dios vio que la luz era buena….” (</a:t>
            </a:r>
            <a:r>
              <a:rPr lang="en-US" sz="7200" dirty="0" err="1">
                <a:ln>
                  <a:noFill/>
                </a:ln>
                <a:effectLst/>
                <a:latin typeface="Arial" panose="020B0604020202020204" pitchFamily="34" charset="0"/>
                <a:ea typeface="Arial Unicode MS"/>
                <a:cs typeface="Arial" panose="020B0604020202020204" pitchFamily="34" charset="0"/>
              </a:rPr>
              <a:t>Gn</a:t>
            </a:r>
            <a:r>
              <a:rPr lang="en-US" sz="7200" dirty="0">
                <a:ln>
                  <a:noFill/>
                </a:ln>
                <a:effectLst/>
                <a:latin typeface="Arial" panose="020B0604020202020204" pitchFamily="34" charset="0"/>
                <a:ea typeface="Arial Unicode MS"/>
                <a:cs typeface="Arial" panose="020B0604020202020204" pitchFamily="34" charset="0"/>
              </a:rPr>
              <a:t> 1</a:t>
            </a:r>
            <a:r>
              <a:rPr lang="es-ES_tradnl" sz="7200" dirty="0">
                <a:ln>
                  <a:noFill/>
                </a:ln>
                <a:effectLst/>
                <a:latin typeface="Arial" panose="020B0604020202020204" pitchFamily="34" charset="0"/>
                <a:ea typeface="Arial Unicode MS"/>
                <a:cs typeface="Arial" panose="020B0604020202020204" pitchFamily="34" charset="0"/>
              </a:rPr>
              <a:t>:1-4a)</a:t>
            </a:r>
            <a:endParaRPr lang="en-US" sz="7200" dirty="0">
              <a:ln>
                <a:noFill/>
              </a:ln>
              <a:effectLst/>
              <a:latin typeface="Arial" panose="020B0604020202020204" pitchFamily="34" charset="0"/>
              <a:ea typeface="Arial Unicode MS"/>
              <a:cs typeface="Arial" panose="020B0604020202020204" pitchFamily="34" charset="0"/>
            </a:endParaRPr>
          </a:p>
          <a:p>
            <a:pPr marL="0" marR="0" indent="0">
              <a:lnSpc>
                <a:spcPct val="110000"/>
              </a:lnSpc>
              <a:spcBef>
                <a:spcPts val="1200"/>
              </a:spcBef>
              <a:spcAft>
                <a:spcPts val="0"/>
              </a:spcAft>
              <a:buNone/>
            </a:pPr>
            <a:r>
              <a:rPr lang="pt-PT" sz="7200" b="1" dirty="0">
                <a:ln>
                  <a:noFill/>
                </a:ln>
                <a:effectLst/>
                <a:latin typeface="Arial" panose="020B0604020202020204" pitchFamily="34" charset="0"/>
                <a:ea typeface="Arial Unicode MS"/>
                <a:cs typeface="Arial" panose="020B0604020202020204" pitchFamily="34" charset="0"/>
              </a:rPr>
              <a:t>TODOS</a:t>
            </a:r>
            <a:r>
              <a:rPr lang="pt-PT" sz="7200" dirty="0">
                <a:ln>
                  <a:noFill/>
                </a:ln>
                <a:effectLst/>
                <a:latin typeface="Arial" panose="020B0604020202020204" pitchFamily="34" charset="0"/>
                <a:ea typeface="Arial Unicode MS"/>
                <a:cs typeface="Arial" panose="020B0604020202020204" pitchFamily="34" charset="0"/>
              </a:rPr>
              <a:t>: </a:t>
            </a:r>
            <a:r>
              <a:rPr lang="it-IT" sz="7200" dirty="0">
                <a:ln>
                  <a:noFill/>
                </a:ln>
                <a:effectLst/>
                <a:latin typeface="Arial" panose="020B0604020202020204" pitchFamily="34" charset="0"/>
                <a:ea typeface="Arial Unicode MS"/>
                <a:cs typeface="Arial" panose="020B0604020202020204" pitchFamily="34" charset="0"/>
              </a:rPr>
              <a:t>Ensalzar</a:t>
            </a:r>
            <a:r>
              <a:rPr lang="fr-FR" sz="7200" dirty="0">
                <a:ln>
                  <a:noFill/>
                </a:ln>
                <a:effectLst/>
                <a:latin typeface="Arial" panose="020B0604020202020204" pitchFamily="34" charset="0"/>
                <a:ea typeface="Arial Unicode MS"/>
                <a:cs typeface="Arial" panose="020B0604020202020204" pitchFamily="34" charset="0"/>
              </a:rPr>
              <a:t>é </a:t>
            </a:r>
            <a:r>
              <a:rPr lang="es-ES_tradnl" sz="7200" dirty="0">
                <a:ln>
                  <a:noFill/>
                </a:ln>
                <a:effectLst/>
                <a:latin typeface="Arial" panose="020B0604020202020204" pitchFamily="34" charset="0"/>
                <a:ea typeface="Arial Unicode MS"/>
                <a:cs typeface="Arial" panose="020B0604020202020204" pitchFamily="34" charset="0"/>
              </a:rPr>
              <a:t>la bondad de nuestro Dios.</a:t>
            </a:r>
            <a:endParaRPr lang="en-US" sz="7200" dirty="0">
              <a:ln>
                <a:noFill/>
              </a:ln>
              <a:effectLst/>
              <a:latin typeface="Arial" panose="020B0604020202020204" pitchFamily="34" charset="0"/>
              <a:ea typeface="Arial Unicode MS"/>
              <a:cs typeface="Arial" panose="020B0604020202020204" pitchFamily="34" charset="0"/>
            </a:endParaRPr>
          </a:p>
          <a:p>
            <a:endParaRPr lang="en-US" sz="1600" dirty="0"/>
          </a:p>
        </p:txBody>
      </p:sp>
      <p:pic>
        <p:nvPicPr>
          <p:cNvPr id="13" name="Picture 12" descr="Blue desert under the sun">
            <a:extLst>
              <a:ext uri="{FF2B5EF4-FFF2-40B4-BE49-F238E27FC236}">
                <a16:creationId xmlns:a16="http://schemas.microsoft.com/office/drawing/2014/main" id="{9E8F9548-4628-7A30-0052-17306FDB0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4" y="0"/>
            <a:ext cx="4616605" cy="6858000"/>
          </a:xfrm>
          <a:prstGeom prst="rect">
            <a:avLst/>
          </a:prstGeom>
        </p:spPr>
      </p:pic>
    </p:spTree>
    <p:extLst>
      <p:ext uri="{BB962C8B-B14F-4D97-AF65-F5344CB8AC3E}">
        <p14:creationId xmlns:p14="http://schemas.microsoft.com/office/powerpoint/2010/main" val="2408832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AE8D85-BD4A-1585-CEBB-17448DD471DE}"/>
              </a:ext>
            </a:extLst>
          </p:cNvPr>
          <p:cNvSpPr>
            <a:spLocks noGrp="1"/>
          </p:cNvSpPr>
          <p:nvPr>
            <p:ph sz="half" idx="1"/>
          </p:nvPr>
        </p:nvSpPr>
        <p:spPr>
          <a:xfrm>
            <a:off x="838200" y="365125"/>
            <a:ext cx="4872789" cy="5811838"/>
          </a:xfrm>
        </p:spPr>
        <p:txBody>
          <a:bodyPr>
            <a:noAutofit/>
          </a:bodyPr>
          <a:lstStyle/>
          <a:p>
            <a:pPr marL="0" indent="0">
              <a:spcBef>
                <a:spcPts val="1200"/>
              </a:spcBef>
              <a:buNone/>
            </a:pPr>
            <a:endParaRPr lang="en-US" sz="2000" b="1" i="0" u="sng" dirty="0">
              <a:solidFill>
                <a:srgbClr val="000000"/>
              </a:solidFill>
              <a:effectLst/>
              <a:latin typeface="Calibri" panose="020F0502020204030204" pitchFamily="34" charset="0"/>
            </a:endParaRPr>
          </a:p>
          <a:p>
            <a:pPr marL="0" indent="0">
              <a:lnSpc>
                <a:spcPct val="100000"/>
              </a:lnSpc>
              <a:spcBef>
                <a:spcPts val="1200"/>
              </a:spcBef>
              <a:buNone/>
            </a:pPr>
            <a:r>
              <a:rPr lang="en-US" sz="2400" b="1" i="0" dirty="0">
                <a:solidFill>
                  <a:srgbClr val="000000"/>
                </a:solidFill>
                <a:effectLst/>
                <a:latin typeface="Arial" panose="020B0604020202020204" pitchFamily="34" charset="0"/>
                <a:cs typeface="Arial" panose="020B0604020202020204" pitchFamily="34" charset="0"/>
              </a:rPr>
              <a:t>Lissa</a:t>
            </a:r>
            <a:r>
              <a:rPr lang="en-US" sz="2400" i="0" dirty="0">
                <a:solidFill>
                  <a:srgbClr val="000000"/>
                </a:solidFill>
                <a:effectLst/>
                <a:latin typeface="Arial" panose="020B0604020202020204" pitchFamily="34" charset="0"/>
                <a:cs typeface="Arial" panose="020B0604020202020204" pitchFamily="34" charset="0"/>
              </a:rPr>
              <a:t>: </a:t>
            </a:r>
            <a:r>
              <a:rPr lang="en-US" sz="2400" b="0" i="0" u="none" strike="noStrike" dirty="0">
                <a:solidFill>
                  <a:srgbClr val="000000"/>
                </a:solidFill>
                <a:effectLst/>
                <a:latin typeface="Arial" panose="020B0604020202020204" pitchFamily="34" charset="0"/>
                <a:cs typeface="Arial" panose="020B0604020202020204" pitchFamily="34" charset="0"/>
              </a:rPr>
              <a:t>Then God said, “Let the water under the sky be gathered into a single basin, so that the dry land may appear.” And so it happened: the water under the sky was gathered into its basin, and the dry land appeared. God called the dry land “the earth,” and the basin of the water he called “the sea.” God saw how good it was. (</a:t>
            </a:r>
            <a:r>
              <a:rPr lang="en-US" sz="2400" b="0" i="0" u="none" strike="noStrike" dirty="0" err="1">
                <a:solidFill>
                  <a:srgbClr val="000000"/>
                </a:solidFill>
                <a:effectLst/>
                <a:latin typeface="Arial" panose="020B0604020202020204" pitchFamily="34" charset="0"/>
                <a:cs typeface="Arial" panose="020B0604020202020204" pitchFamily="34" charset="0"/>
              </a:rPr>
              <a:t>Gn</a:t>
            </a:r>
            <a:r>
              <a:rPr lang="en-US" sz="2400" b="0" i="0" u="none" strike="noStrike" dirty="0">
                <a:solidFill>
                  <a:srgbClr val="000000"/>
                </a:solidFill>
                <a:effectLst/>
                <a:latin typeface="Arial" panose="020B0604020202020204" pitchFamily="34" charset="0"/>
                <a:cs typeface="Arial" panose="020B0604020202020204" pitchFamily="34" charset="0"/>
              </a:rPr>
              <a:t> 1:9-10)</a:t>
            </a:r>
            <a:endParaRPr lang="en-US" sz="2400" b="0" dirty="0">
              <a:effectLst/>
              <a:latin typeface="Arial" panose="020B0604020202020204" pitchFamily="34" charset="0"/>
              <a:cs typeface="Arial" panose="020B0604020202020204" pitchFamily="34" charset="0"/>
            </a:endParaRPr>
          </a:p>
          <a:p>
            <a:pPr marL="0" indent="0">
              <a:lnSpc>
                <a:spcPct val="100000"/>
              </a:lnSpc>
              <a:spcBef>
                <a:spcPts val="1200"/>
              </a:spcBef>
              <a:buNone/>
            </a:pPr>
            <a:endParaRPr lang="en-US" sz="1100" i="0" u="none" strike="noStrike" dirty="0">
              <a:solidFill>
                <a:srgbClr val="000000"/>
              </a:solidFill>
              <a:effectLst/>
              <a:latin typeface="Arial" panose="020B0604020202020204" pitchFamily="34" charset="0"/>
              <a:cs typeface="Arial" panose="020B0604020202020204" pitchFamily="34" charset="0"/>
            </a:endParaRPr>
          </a:p>
          <a:p>
            <a:pPr marL="0" indent="0">
              <a:lnSpc>
                <a:spcPct val="100000"/>
              </a:lnSpc>
              <a:spcBef>
                <a:spcPts val="1200"/>
              </a:spcBef>
              <a:buNone/>
            </a:pPr>
            <a:r>
              <a:rPr lang="en-US" sz="2400" b="1" i="0" u="none" strike="noStrike" dirty="0">
                <a:solidFill>
                  <a:srgbClr val="000000"/>
                </a:solidFill>
                <a:effectLst/>
                <a:latin typeface="Arial" panose="020B0604020202020204" pitchFamily="34" charset="0"/>
                <a:cs typeface="Arial" panose="020B0604020202020204" pitchFamily="34" charset="0"/>
              </a:rPr>
              <a:t>ALL</a:t>
            </a:r>
            <a:r>
              <a:rPr lang="en-US" sz="2400" b="0" i="0" u="none" strike="noStrike" dirty="0">
                <a:solidFill>
                  <a:srgbClr val="000000"/>
                </a:solidFill>
                <a:effectLst/>
                <a:latin typeface="Arial" panose="020B0604020202020204" pitchFamily="34" charset="0"/>
                <a:cs typeface="Arial" panose="020B0604020202020204" pitchFamily="34" charset="0"/>
              </a:rPr>
              <a:t>: I will sing of the goodness of God.</a:t>
            </a:r>
            <a:endParaRPr lang="en-US" sz="2400" b="0" dirty="0">
              <a:effectLst/>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6" name="Content Placeholder 5">
            <a:extLst>
              <a:ext uri="{FF2B5EF4-FFF2-40B4-BE49-F238E27FC236}">
                <a16:creationId xmlns:a16="http://schemas.microsoft.com/office/drawing/2014/main" id="{CBD8702E-82E3-C489-6A5F-33367CFEE2CC}"/>
              </a:ext>
            </a:extLst>
          </p:cNvPr>
          <p:cNvSpPr>
            <a:spLocks noGrp="1"/>
          </p:cNvSpPr>
          <p:nvPr>
            <p:ph sz="half" idx="2"/>
          </p:nvPr>
        </p:nvSpPr>
        <p:spPr>
          <a:xfrm>
            <a:off x="6172202" y="365125"/>
            <a:ext cx="5181600" cy="5811838"/>
          </a:xfrm>
        </p:spPr>
        <p:txBody>
          <a:bodyPr/>
          <a:lstStyle/>
          <a:p>
            <a:pPr marL="0" marR="0" indent="0">
              <a:spcBef>
                <a:spcPts val="0"/>
              </a:spcBef>
              <a:spcAft>
                <a:spcPts val="0"/>
              </a:spcAft>
              <a:buNone/>
            </a:pPr>
            <a:endParaRPr lang="en-US" dirty="0">
              <a:ln>
                <a:noFill/>
              </a:ln>
              <a:solidFill>
                <a:srgbClr val="000000"/>
              </a:solidFill>
              <a:effectLst/>
              <a:latin typeface="Prensa-Regular"/>
              <a:ea typeface="Arial Unicode MS"/>
              <a:cs typeface="Arial Unicode MS"/>
            </a:endParaRPr>
          </a:p>
          <a:p>
            <a:pPr marL="0" marR="0" indent="0">
              <a:spcBef>
                <a:spcPts val="0"/>
              </a:spcBef>
              <a:spcAft>
                <a:spcPts val="0"/>
              </a:spcAft>
              <a:buNone/>
            </a:pPr>
            <a:r>
              <a:rPr lang="en-US" sz="2400" b="1" dirty="0">
                <a:ln>
                  <a:noFill/>
                </a:ln>
                <a:solidFill>
                  <a:srgbClr val="000000"/>
                </a:solidFill>
                <a:effectLst/>
                <a:latin typeface="Arial" panose="020B0604020202020204" pitchFamily="34" charset="0"/>
                <a:ea typeface="Arial Unicode MS"/>
                <a:cs typeface="Arial" panose="020B0604020202020204" pitchFamily="34" charset="0"/>
              </a:rPr>
              <a:t>Lissa</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Dijo Dios: </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a:t>
            </a:r>
            <a:r>
              <a:rPr lang="en-US" sz="2400" dirty="0" err="1">
                <a:ln>
                  <a:noFill/>
                </a:ln>
                <a:solidFill>
                  <a:srgbClr val="000000"/>
                </a:solidFill>
                <a:effectLst/>
                <a:latin typeface="Arial" panose="020B0604020202020204" pitchFamily="34" charset="0"/>
                <a:ea typeface="Arial Unicode MS"/>
                <a:cs typeface="Arial" panose="020B0604020202020204" pitchFamily="34" charset="0"/>
              </a:rPr>
              <a:t>Jú</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ntense</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 las aguas de debajo de los cielos en un solo depósito, y aparezca el suelo seco.</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Y as</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í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fue. Dios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llam</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ó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al suelo seco ‘Tierra’ y al depósito de las aguas ‘</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Mares</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 Y vio Dios que esto era bueno.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Gn</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 1:9-10)</a:t>
            </a: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pt-PT"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r>
              <a:rPr lang="pt-PT" sz="2400" b="1"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2400" dirty="0">
                <a:ln>
                  <a:noFill/>
                </a:ln>
                <a:solidFill>
                  <a:srgbClr val="000000"/>
                </a:solidFill>
                <a:effectLst/>
                <a:latin typeface="Arial" panose="020B0604020202020204" pitchFamily="34" charset="0"/>
                <a:ea typeface="Arial Unicode MS"/>
                <a:cs typeface="Arial" panose="020B0604020202020204" pitchFamily="34" charset="0"/>
              </a:rPr>
              <a:t>:</a:t>
            </a:r>
            <a:r>
              <a:rPr lang="en-US" sz="2400" dirty="0">
                <a:solidFill>
                  <a:srgbClr val="000000"/>
                </a:solidFill>
                <a:latin typeface="Arial" panose="020B0604020202020204" pitchFamily="34" charset="0"/>
                <a:ea typeface="Arial Unicode MS"/>
                <a:cs typeface="Arial" panose="020B0604020202020204" pitchFamily="34" charset="0"/>
              </a:rPr>
              <a:t> </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indent="0">
              <a:buNone/>
            </a:pPr>
            <a:endParaRPr lang="en-US" dirty="0"/>
          </a:p>
        </p:txBody>
      </p:sp>
      <p:pic>
        <p:nvPicPr>
          <p:cNvPr id="11" name="Picture 10" descr="Ocean wave on a sandy beach">
            <a:extLst>
              <a:ext uri="{FF2B5EF4-FFF2-40B4-BE49-F238E27FC236}">
                <a16:creationId xmlns:a16="http://schemas.microsoft.com/office/drawing/2014/main" id="{CAE85A96-01F0-955C-ABFD-C6705C825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4251158"/>
            <a:ext cx="5424211" cy="2386130"/>
          </a:xfrm>
          <a:prstGeom prst="rect">
            <a:avLst/>
          </a:prstGeom>
        </p:spPr>
      </p:pic>
    </p:spTree>
    <p:extLst>
      <p:ext uri="{BB962C8B-B14F-4D97-AF65-F5344CB8AC3E}">
        <p14:creationId xmlns:p14="http://schemas.microsoft.com/office/powerpoint/2010/main" val="343524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63DB1-CBDF-015F-AD0C-400D8BA0AFA6}"/>
              </a:ext>
            </a:extLst>
          </p:cNvPr>
          <p:cNvSpPr>
            <a:spLocks noGrp="1"/>
          </p:cNvSpPr>
          <p:nvPr>
            <p:ph sz="half" idx="1"/>
          </p:nvPr>
        </p:nvSpPr>
        <p:spPr>
          <a:xfrm>
            <a:off x="838200" y="529389"/>
            <a:ext cx="5181600" cy="5524910"/>
          </a:xfrm>
        </p:spPr>
        <p:txBody>
          <a:bodyPr>
            <a:normAutofit fontScale="92500" lnSpcReduction="10000"/>
          </a:bodyPr>
          <a:lstStyle/>
          <a:p>
            <a:pPr marL="0" marR="0" indent="0">
              <a:lnSpc>
                <a:spcPct val="110000"/>
              </a:lnSpc>
              <a:spcBef>
                <a:spcPts val="0"/>
              </a:spcBef>
              <a:spcAft>
                <a:spcPts val="0"/>
              </a:spcAft>
              <a:buNone/>
            </a:pPr>
            <a:r>
              <a:rPr lang="en-US" sz="2600" b="1" dirty="0">
                <a:ln>
                  <a:noFill/>
                </a:ln>
                <a:solidFill>
                  <a:srgbClr val="000000"/>
                </a:solidFill>
                <a:effectLst/>
                <a:latin typeface="Arial" panose="020B0604020202020204" pitchFamily="34" charset="0"/>
                <a:ea typeface="Arial Unicode MS"/>
                <a:cs typeface="Arial" panose="020B0604020202020204" pitchFamily="34" charset="0"/>
              </a:rPr>
              <a:t>Marta</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Dijo Dios: </a:t>
            </a:r>
            <a:r>
              <a:rPr lang="fr-FR" sz="2600" dirty="0">
                <a:ln>
                  <a:noFill/>
                </a:ln>
                <a:solidFill>
                  <a:srgbClr val="000000"/>
                </a:solidFill>
                <a:effectLst/>
                <a:latin typeface="Arial" panose="020B0604020202020204" pitchFamily="34" charset="0"/>
                <a:ea typeface="Arial Unicode MS"/>
                <a:cs typeface="Arial" panose="020B0604020202020204" pitchFamily="34" charset="0"/>
              </a:rPr>
              <a:t>«</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Produzca la tierra hortalizas, plantas que den semilla, y </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á</a:t>
            </a:r>
            <a:r>
              <a:rPr lang="es-ES_tradnl" sz="2600" dirty="0" err="1">
                <a:ln>
                  <a:noFill/>
                </a:ln>
                <a:solidFill>
                  <a:srgbClr val="000000"/>
                </a:solidFill>
                <a:effectLst/>
                <a:latin typeface="Arial" panose="020B0604020202020204" pitchFamily="34" charset="0"/>
                <a:ea typeface="Arial Unicode MS"/>
                <a:cs typeface="Arial" panose="020B0604020202020204" pitchFamily="34" charset="0"/>
              </a:rPr>
              <a:t>rboles</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 frutales que por toda la tierra den fruto con su semilla dentro, cada uno </a:t>
            </a:r>
            <a:r>
              <a:rPr lang="es-ES_tradnl" sz="2600" dirty="0" err="1">
                <a:ln>
                  <a:noFill/>
                </a:ln>
                <a:solidFill>
                  <a:srgbClr val="000000"/>
                </a:solidFill>
                <a:effectLst/>
                <a:latin typeface="Arial" panose="020B0604020202020204" pitchFamily="34" charset="0"/>
                <a:ea typeface="Arial Unicode MS"/>
                <a:cs typeface="Arial" panose="020B0604020202020204" pitchFamily="34" charset="0"/>
              </a:rPr>
              <a:t>seg</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n su especie.</a:t>
            </a:r>
            <a:r>
              <a:rPr lang="it-IT" sz="26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Y as</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í </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fue. La tierra produjo hortalizas, plantas que dan semillas y </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á</a:t>
            </a:r>
            <a:r>
              <a:rPr lang="es-ES_tradnl" sz="2600" dirty="0" err="1">
                <a:ln>
                  <a:noFill/>
                </a:ln>
                <a:solidFill>
                  <a:srgbClr val="000000"/>
                </a:solidFill>
                <a:effectLst/>
                <a:latin typeface="Arial" panose="020B0604020202020204" pitchFamily="34" charset="0"/>
                <a:ea typeface="Arial Unicode MS"/>
                <a:cs typeface="Arial" panose="020B0604020202020204" pitchFamily="34" charset="0"/>
              </a:rPr>
              <a:t>rboles</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 frutales que dan fruto con su semilla dentro, cada uno </a:t>
            </a:r>
            <a:r>
              <a:rPr lang="es-ES_tradnl" sz="2600" dirty="0" err="1">
                <a:ln>
                  <a:noFill/>
                </a:ln>
                <a:solidFill>
                  <a:srgbClr val="000000"/>
                </a:solidFill>
                <a:effectLst/>
                <a:latin typeface="Arial" panose="020B0604020202020204" pitchFamily="34" charset="0"/>
                <a:ea typeface="Arial Unicode MS"/>
                <a:cs typeface="Arial" panose="020B0604020202020204" pitchFamily="34" charset="0"/>
              </a:rPr>
              <a:t>seg</a:t>
            </a:r>
            <a:r>
              <a:rPr lang="en-US" sz="26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n su especie. Dios vio que esto era bueno. (</a:t>
            </a:r>
            <a:r>
              <a:rPr lang="es-ES_tradnl" sz="2600" dirty="0" err="1">
                <a:ln>
                  <a:noFill/>
                </a:ln>
                <a:solidFill>
                  <a:srgbClr val="000000"/>
                </a:solidFill>
                <a:effectLst/>
                <a:latin typeface="Arial" panose="020B0604020202020204" pitchFamily="34" charset="0"/>
                <a:ea typeface="Arial Unicode MS"/>
                <a:cs typeface="Arial" panose="020B0604020202020204" pitchFamily="34" charset="0"/>
              </a:rPr>
              <a:t>Gn</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 1:11-12)</a:t>
            </a:r>
            <a:endParaRPr lang="en-US" sz="2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10000"/>
              </a:lnSpc>
              <a:spcBef>
                <a:spcPts val="0"/>
              </a:spcBef>
              <a:spcAft>
                <a:spcPts val="0"/>
              </a:spcAft>
              <a:buNone/>
            </a:pPr>
            <a:endParaRPr lang="pt-PT" sz="2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10000"/>
              </a:lnSpc>
              <a:spcBef>
                <a:spcPts val="0"/>
              </a:spcBef>
              <a:spcAft>
                <a:spcPts val="0"/>
              </a:spcAft>
              <a:buNone/>
            </a:pPr>
            <a:r>
              <a:rPr lang="pt-PT" sz="2600" b="1" dirty="0">
                <a:ln>
                  <a:noFill/>
                </a:ln>
                <a:solidFill>
                  <a:srgbClr val="000000"/>
                </a:solidFill>
                <a:effectLst/>
                <a:latin typeface="Arial" panose="020B0604020202020204" pitchFamily="34" charset="0"/>
                <a:ea typeface="Arial Unicode MS"/>
                <a:cs typeface="Arial" panose="020B0604020202020204" pitchFamily="34" charset="0"/>
              </a:rPr>
              <a:t>TODOS: </a:t>
            </a:r>
            <a:r>
              <a:rPr lang="it-IT" sz="26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6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26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sz="2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1800" dirty="0">
              <a:ln>
                <a:noFill/>
              </a:ln>
              <a:solidFill>
                <a:srgbClr val="000000"/>
              </a:solidFill>
              <a:effectLst/>
              <a:latin typeface="Prensa-Regular"/>
              <a:ea typeface="Arial Unicode MS"/>
              <a:cs typeface="Arial Unicode MS"/>
            </a:endParaRPr>
          </a:p>
        </p:txBody>
      </p:sp>
      <p:sp>
        <p:nvSpPr>
          <p:cNvPr id="4" name="Content Placeholder 3">
            <a:extLst>
              <a:ext uri="{FF2B5EF4-FFF2-40B4-BE49-F238E27FC236}">
                <a16:creationId xmlns:a16="http://schemas.microsoft.com/office/drawing/2014/main" id="{2BA39B23-C578-BFD1-C1E3-4FCA3345EF02}"/>
              </a:ext>
            </a:extLst>
          </p:cNvPr>
          <p:cNvSpPr>
            <a:spLocks noGrp="1"/>
          </p:cNvSpPr>
          <p:nvPr>
            <p:ph sz="half" idx="2"/>
          </p:nvPr>
        </p:nvSpPr>
        <p:spPr>
          <a:xfrm>
            <a:off x="6172200" y="529389"/>
            <a:ext cx="5442284" cy="5647574"/>
          </a:xfrm>
        </p:spPr>
        <p:txBody>
          <a:bodyPr>
            <a:normAutofit fontScale="92500" lnSpcReduction="10000"/>
          </a:bodyPr>
          <a:lstStyle/>
          <a:p>
            <a:pPr marL="0" indent="0" rtl="0">
              <a:lnSpc>
                <a:spcPct val="110000"/>
              </a:lnSpc>
              <a:spcBef>
                <a:spcPts val="1200"/>
              </a:spcBef>
              <a:spcAft>
                <a:spcPts val="0"/>
              </a:spcAft>
              <a:buNone/>
            </a:pPr>
            <a:r>
              <a:rPr lang="en-US" sz="2600" b="1" i="0" dirty="0">
                <a:solidFill>
                  <a:srgbClr val="000000"/>
                </a:solidFill>
                <a:effectLst/>
                <a:latin typeface="Arial" panose="020B0604020202020204" pitchFamily="34" charset="0"/>
                <a:cs typeface="Arial" panose="020B0604020202020204" pitchFamily="34" charset="0"/>
              </a:rPr>
              <a:t>Marta</a:t>
            </a:r>
            <a:r>
              <a:rPr lang="en-US" sz="2600" i="0" dirty="0">
                <a:solidFill>
                  <a:srgbClr val="000000"/>
                </a:solidFill>
                <a:effectLst/>
                <a:latin typeface="Arial" panose="020B0604020202020204" pitchFamily="34" charset="0"/>
                <a:cs typeface="Arial" panose="020B0604020202020204" pitchFamily="34" charset="0"/>
              </a:rPr>
              <a:t>: </a:t>
            </a:r>
            <a:r>
              <a:rPr lang="en-US" sz="2600" b="0" i="0" u="none" strike="noStrike" dirty="0">
                <a:solidFill>
                  <a:srgbClr val="000000"/>
                </a:solidFill>
                <a:effectLst/>
                <a:latin typeface="Arial" panose="020B0604020202020204" pitchFamily="34" charset="0"/>
                <a:cs typeface="Arial" panose="020B0604020202020204" pitchFamily="34" charset="0"/>
              </a:rPr>
              <a:t>Then God said, “Let the earth bring forth vegetation: every kind of plant that bears seed and every kind of fruit tree on earth that bears fruit with its seed in it.” And so it happened: the Earth brought forth every kind of plant that bears seed and every kind of fruit tree on Earth that bears fruit with its seed in it. God saw how good it was.</a:t>
            </a:r>
            <a:endParaRPr lang="en-US" sz="2600" b="0" dirty="0">
              <a:effectLst/>
              <a:latin typeface="Arial" panose="020B0604020202020204" pitchFamily="34" charset="0"/>
              <a:cs typeface="Arial" panose="020B0604020202020204" pitchFamily="34" charset="0"/>
            </a:endParaRPr>
          </a:p>
          <a:p>
            <a:pPr marL="0" indent="0" rtl="0">
              <a:lnSpc>
                <a:spcPct val="110000"/>
              </a:lnSpc>
              <a:spcBef>
                <a:spcPts val="1200"/>
              </a:spcBef>
              <a:spcAft>
                <a:spcPts val="0"/>
              </a:spcAft>
              <a:buNone/>
            </a:pPr>
            <a:r>
              <a:rPr lang="en-US" sz="2600" b="1" i="0" u="none" strike="noStrike" spc="-100" dirty="0">
                <a:solidFill>
                  <a:srgbClr val="000000"/>
                </a:solidFill>
                <a:effectLst/>
                <a:latin typeface="Arial" panose="020B0604020202020204" pitchFamily="34" charset="0"/>
                <a:cs typeface="Arial" panose="020B0604020202020204" pitchFamily="34" charset="0"/>
              </a:rPr>
              <a:t>ALL</a:t>
            </a:r>
            <a:r>
              <a:rPr lang="en-US" sz="2600" b="0" i="0" u="none" strike="noStrike" spc="-100" dirty="0">
                <a:solidFill>
                  <a:srgbClr val="000000"/>
                </a:solidFill>
                <a:effectLst/>
                <a:latin typeface="Arial" panose="020B0604020202020204" pitchFamily="34" charset="0"/>
                <a:cs typeface="Arial" panose="020B0604020202020204" pitchFamily="34" charset="0"/>
              </a:rPr>
              <a:t>: I will sing of the goodness of God.</a:t>
            </a:r>
            <a:endParaRPr lang="en-US" sz="2600" b="0" spc="-100" dirty="0">
              <a:effectLst/>
              <a:latin typeface="Arial" panose="020B0604020202020204" pitchFamily="34" charset="0"/>
              <a:cs typeface="Arial" panose="020B0604020202020204" pitchFamily="34" charset="0"/>
            </a:endParaRPr>
          </a:p>
          <a:p>
            <a:pPr marL="0" indent="0">
              <a:buNone/>
            </a:pPr>
            <a:br>
              <a:rPr lang="en-US" sz="1600" dirty="0"/>
            </a:br>
            <a:endParaRPr lang="en-US" sz="2400" dirty="0">
              <a:solidFill>
                <a:srgbClr val="000000"/>
              </a:solidFill>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solidFill>
                <a:srgbClr val="000000"/>
              </a:solidFill>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solidFill>
                <a:srgbClr val="000000"/>
              </a:solidFill>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solidFill>
                <a:srgbClr val="000000"/>
              </a:solidFill>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endParaRPr lang="en-US" sz="2400" dirty="0">
              <a:solidFill>
                <a:srgbClr val="000000"/>
              </a:solidFill>
              <a:latin typeface="Arial" panose="020B0604020202020204" pitchFamily="34" charset="0"/>
              <a:ea typeface="Arial Unicode MS"/>
              <a:cs typeface="Arial" panose="020B0604020202020204" pitchFamily="34" charset="0"/>
            </a:endParaRPr>
          </a:p>
          <a:p>
            <a:endParaRPr lang="en-US" dirty="0"/>
          </a:p>
        </p:txBody>
      </p:sp>
      <p:pic>
        <p:nvPicPr>
          <p:cNvPr id="6" name="Picture 5" descr="Wheat field">
            <a:extLst>
              <a:ext uri="{FF2B5EF4-FFF2-40B4-BE49-F238E27FC236}">
                <a16:creationId xmlns:a16="http://schemas.microsoft.com/office/drawing/2014/main" id="{BB89D7CF-F9B5-CF1B-34B9-9980AFC0680E}"/>
              </a:ext>
            </a:extLst>
          </p:cNvPr>
          <p:cNvPicPr>
            <a:picLocks noChangeAspect="1"/>
          </p:cNvPicPr>
          <p:nvPr/>
        </p:nvPicPr>
        <p:blipFill rotWithShape="1">
          <a:blip r:embed="rId2">
            <a:extLst>
              <a:ext uri="{28A0092B-C50C-407E-A947-70E740481C1C}">
                <a14:useLocalDpi xmlns:a14="http://schemas.microsoft.com/office/drawing/2010/main" val="0"/>
              </a:ext>
            </a:extLst>
          </a:blip>
          <a:srcRect b="9739"/>
          <a:stretch/>
        </p:blipFill>
        <p:spPr>
          <a:xfrm>
            <a:off x="6541169" y="4628068"/>
            <a:ext cx="4447674" cy="2012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299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1F5A7-34E7-795C-064A-714FB45C9E75}"/>
              </a:ext>
            </a:extLst>
          </p:cNvPr>
          <p:cNvSpPr>
            <a:spLocks noGrp="1"/>
          </p:cNvSpPr>
          <p:nvPr>
            <p:ph sz="half" idx="1"/>
          </p:nvPr>
        </p:nvSpPr>
        <p:spPr>
          <a:xfrm>
            <a:off x="838200" y="365125"/>
            <a:ext cx="5181600" cy="5811838"/>
          </a:xfrm>
        </p:spPr>
        <p:txBody>
          <a:bodyPr/>
          <a:lstStyle/>
          <a:p>
            <a:pPr marL="0" marR="0" indent="0">
              <a:lnSpc>
                <a:spcPct val="100000"/>
              </a:lnSpc>
              <a:spcBef>
                <a:spcPts val="0"/>
              </a:spcBef>
              <a:spcAft>
                <a:spcPts val="0"/>
              </a:spcAft>
              <a:buNone/>
            </a:pPr>
            <a:r>
              <a:rPr lang="en-US" sz="2400" b="1" dirty="0">
                <a:solidFill>
                  <a:srgbClr val="000000"/>
                </a:solidFill>
                <a:latin typeface="Arial" panose="020B0604020202020204" pitchFamily="34" charset="0"/>
                <a:ea typeface="Arial Unicode MS"/>
                <a:cs typeface="Arial" panose="020B0604020202020204" pitchFamily="34" charset="0"/>
              </a:rPr>
              <a:t>Alex</a:t>
            </a:r>
            <a:r>
              <a:rPr lang="en-US" sz="2400" dirty="0">
                <a:solidFill>
                  <a:srgbClr val="000000"/>
                </a:solidFill>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Dijo Dios: </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Produzca la tierra animales vivientes de diferentes especies, animales del campo, reptiles y animales salvajes.</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Y as</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í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fue. Dios hizo las distintas clases de animales salvajes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seg</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n su especie, los animales del campo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seg</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n su especie, y todos los reptiles de la tierra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seg</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n su especie. Y vio Dios que todo esto era bueno. (</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Gn</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 1:24-25)</a:t>
            </a:r>
          </a:p>
          <a:p>
            <a:pPr marL="0" marR="0" indent="0">
              <a:lnSpc>
                <a:spcPct val="100000"/>
              </a:lnSpc>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00000"/>
              </a:lnSpc>
              <a:spcBef>
                <a:spcPts val="0"/>
              </a:spcBef>
              <a:spcAft>
                <a:spcPts val="0"/>
              </a:spcAft>
              <a:buNone/>
            </a:pPr>
            <a:r>
              <a:rPr lang="pt-PT" sz="2400" b="1"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2400" b="1" dirty="0">
                <a:solidFill>
                  <a:srgbClr val="000000"/>
                </a:solidFill>
                <a:latin typeface="Arial" panose="020B0604020202020204" pitchFamily="34" charset="0"/>
                <a:ea typeface="Arial Unicode MS"/>
                <a:cs typeface="Arial" panose="020B0604020202020204" pitchFamily="34" charset="0"/>
              </a:rPr>
              <a:t> </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dirty="0"/>
          </a:p>
        </p:txBody>
      </p:sp>
      <p:sp>
        <p:nvSpPr>
          <p:cNvPr id="4" name="Content Placeholder 3">
            <a:extLst>
              <a:ext uri="{FF2B5EF4-FFF2-40B4-BE49-F238E27FC236}">
                <a16:creationId xmlns:a16="http://schemas.microsoft.com/office/drawing/2014/main" id="{0DDC14F6-8BE0-3A91-10B6-67A050F5370E}"/>
              </a:ext>
            </a:extLst>
          </p:cNvPr>
          <p:cNvSpPr>
            <a:spLocks noGrp="1"/>
          </p:cNvSpPr>
          <p:nvPr>
            <p:ph sz="half" idx="2"/>
          </p:nvPr>
        </p:nvSpPr>
        <p:spPr>
          <a:xfrm>
            <a:off x="6172200" y="365125"/>
            <a:ext cx="5181600" cy="5811838"/>
          </a:xfrm>
        </p:spPr>
        <p:txBody>
          <a:bodyPr>
            <a:normAutofit/>
          </a:bodyPr>
          <a:lstStyle/>
          <a:p>
            <a:pPr marL="0" indent="0" rtl="0">
              <a:spcBef>
                <a:spcPts val="1200"/>
              </a:spcBef>
              <a:spcAft>
                <a:spcPts val="0"/>
              </a:spcAft>
              <a:buNone/>
            </a:pPr>
            <a:r>
              <a:rPr lang="en-US" sz="2400" b="1" i="0" dirty="0">
                <a:solidFill>
                  <a:srgbClr val="000000"/>
                </a:solidFill>
                <a:effectLst/>
                <a:latin typeface="Arial" panose="020B0604020202020204" pitchFamily="34" charset="0"/>
                <a:cs typeface="Arial" panose="020B0604020202020204" pitchFamily="34" charset="0"/>
              </a:rPr>
              <a:t>Alex</a:t>
            </a:r>
            <a:r>
              <a:rPr lang="en-US" sz="2400" i="0" dirty="0">
                <a:solidFill>
                  <a:srgbClr val="000000"/>
                </a:solidFill>
                <a:effectLst/>
                <a:latin typeface="Arial" panose="020B0604020202020204" pitchFamily="34" charset="0"/>
                <a:cs typeface="Arial" panose="020B0604020202020204" pitchFamily="34" charset="0"/>
              </a:rPr>
              <a:t>: God said “</a:t>
            </a:r>
            <a:r>
              <a:rPr lang="en-US" sz="2400" b="0" i="0" u="none" strike="noStrike" dirty="0">
                <a:solidFill>
                  <a:srgbClr val="000000"/>
                </a:solidFill>
                <a:effectLst/>
                <a:latin typeface="Arial" panose="020B0604020202020204" pitchFamily="34" charset="0"/>
                <a:cs typeface="Arial" panose="020B0604020202020204" pitchFamily="34" charset="0"/>
              </a:rPr>
              <a:t>Let the earth bring forth all kinds of living creatures: cattle, creeping things, and wild animals of all kinds.” And so it happened: God made all kinds of wild animals, all kinds of cattle, and all kinds of creeping things of the earth. God saw how good it was. (</a:t>
            </a:r>
            <a:r>
              <a:rPr lang="en-US" sz="2400" b="0" i="0" u="none" strike="noStrike" dirty="0" err="1">
                <a:solidFill>
                  <a:srgbClr val="000000"/>
                </a:solidFill>
                <a:effectLst/>
                <a:latin typeface="Arial" panose="020B0604020202020204" pitchFamily="34" charset="0"/>
                <a:cs typeface="Arial" panose="020B0604020202020204" pitchFamily="34" charset="0"/>
              </a:rPr>
              <a:t>Gn</a:t>
            </a:r>
            <a:r>
              <a:rPr lang="en-US" sz="2400" b="0" i="0" u="none" strike="noStrike" dirty="0">
                <a:solidFill>
                  <a:srgbClr val="000000"/>
                </a:solidFill>
                <a:effectLst/>
                <a:latin typeface="Arial" panose="020B0604020202020204" pitchFamily="34" charset="0"/>
                <a:cs typeface="Arial" panose="020B0604020202020204" pitchFamily="34" charset="0"/>
              </a:rPr>
              <a:t> 1:24-25)</a:t>
            </a:r>
            <a:endParaRPr lang="en-US" sz="2400" b="0" dirty="0">
              <a:effectLst/>
              <a:latin typeface="Arial" panose="020B0604020202020204" pitchFamily="34" charset="0"/>
              <a:cs typeface="Arial" panose="020B0604020202020204" pitchFamily="34" charset="0"/>
            </a:endParaRPr>
          </a:p>
          <a:p>
            <a:pPr marL="0" indent="0">
              <a:buNone/>
            </a:pPr>
            <a:r>
              <a:rPr lang="en-US" sz="2400" b="1" i="0" u="none" strike="noStrike" spc="-100" dirty="0">
                <a:solidFill>
                  <a:srgbClr val="000000"/>
                </a:solidFill>
                <a:effectLst/>
                <a:latin typeface="Arial" panose="020B0604020202020204" pitchFamily="34" charset="0"/>
                <a:cs typeface="Arial" panose="020B0604020202020204" pitchFamily="34" charset="0"/>
              </a:rPr>
              <a:t>ALL</a:t>
            </a:r>
            <a:r>
              <a:rPr lang="en-US" sz="2400" b="0" i="0" u="none" strike="noStrike" spc="-100" dirty="0">
                <a:solidFill>
                  <a:srgbClr val="000000"/>
                </a:solidFill>
                <a:effectLst/>
                <a:latin typeface="Arial" panose="020B0604020202020204" pitchFamily="34" charset="0"/>
                <a:cs typeface="Arial" panose="020B0604020202020204" pitchFamily="34" charset="0"/>
              </a:rPr>
              <a:t>: I will sing of the goodness of God.</a:t>
            </a:r>
            <a:endParaRPr lang="en-US" sz="2400" spc="-100" dirty="0">
              <a:latin typeface="Arial" panose="020B0604020202020204" pitchFamily="34" charset="0"/>
              <a:cs typeface="Arial" panose="020B0604020202020204" pitchFamily="34" charset="0"/>
            </a:endParaRPr>
          </a:p>
        </p:txBody>
      </p:sp>
      <p:pic>
        <p:nvPicPr>
          <p:cNvPr id="6" name="Picture 5" descr="Cows standing in row in pasture, with heads turned looking ahead">
            <a:extLst>
              <a:ext uri="{FF2B5EF4-FFF2-40B4-BE49-F238E27FC236}">
                <a16:creationId xmlns:a16="http://schemas.microsoft.com/office/drawing/2014/main" id="{98FA4125-8F3F-9672-B3F9-F028CB5EF9C2}"/>
              </a:ext>
            </a:extLst>
          </p:cNvPr>
          <p:cNvPicPr>
            <a:picLocks noChangeAspect="1"/>
          </p:cNvPicPr>
          <p:nvPr/>
        </p:nvPicPr>
        <p:blipFill rotWithShape="1">
          <a:blip r:embed="rId2">
            <a:extLst>
              <a:ext uri="{28A0092B-C50C-407E-A947-70E740481C1C}">
                <a14:useLocalDpi xmlns:a14="http://schemas.microsoft.com/office/drawing/2010/main" val="0"/>
              </a:ext>
            </a:extLst>
          </a:blip>
          <a:srcRect t="6306"/>
          <a:stretch/>
        </p:blipFill>
        <p:spPr>
          <a:xfrm>
            <a:off x="6019801" y="3966209"/>
            <a:ext cx="5334000" cy="2526665"/>
          </a:xfrm>
          <a:prstGeom prst="rect">
            <a:avLst/>
          </a:prstGeom>
        </p:spPr>
      </p:pic>
    </p:spTree>
    <p:extLst>
      <p:ext uri="{BB962C8B-B14F-4D97-AF65-F5344CB8AC3E}">
        <p14:creationId xmlns:p14="http://schemas.microsoft.com/office/powerpoint/2010/main" val="388148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37665-039E-3B78-E647-0F0DDAA6B13C}"/>
              </a:ext>
            </a:extLst>
          </p:cNvPr>
          <p:cNvSpPr>
            <a:spLocks noGrp="1"/>
          </p:cNvSpPr>
          <p:nvPr>
            <p:ph sz="half" idx="1"/>
          </p:nvPr>
        </p:nvSpPr>
        <p:spPr>
          <a:xfrm>
            <a:off x="838200" y="365125"/>
            <a:ext cx="5181600" cy="5811838"/>
          </a:xfrm>
        </p:spPr>
        <p:txBody>
          <a:bodyPr>
            <a:normAutofit lnSpcReduction="10000"/>
          </a:bodyPr>
          <a:lstStyle/>
          <a:p>
            <a:pPr marL="0" indent="0" rtl="0">
              <a:spcBef>
                <a:spcPts val="1200"/>
              </a:spcBef>
              <a:spcAft>
                <a:spcPts val="0"/>
              </a:spcAft>
              <a:buNone/>
            </a:pPr>
            <a:r>
              <a:rPr lang="en-US" sz="2400" b="1" i="0" dirty="0">
                <a:solidFill>
                  <a:srgbClr val="000000"/>
                </a:solidFill>
                <a:effectLst/>
                <a:latin typeface="Arial" panose="020B0604020202020204" pitchFamily="34" charset="0"/>
                <a:cs typeface="Arial" panose="020B0604020202020204" pitchFamily="34" charset="0"/>
              </a:rPr>
              <a:t>Patty: </a:t>
            </a:r>
            <a:r>
              <a:rPr lang="en-US" sz="2400" b="0" i="0" u="none" strike="noStrike" dirty="0">
                <a:solidFill>
                  <a:srgbClr val="000000"/>
                </a:solidFill>
                <a:effectLst/>
                <a:latin typeface="Arial" panose="020B0604020202020204" pitchFamily="34" charset="0"/>
                <a:cs typeface="Arial" panose="020B0604020202020204" pitchFamily="34" charset="0"/>
              </a:rPr>
              <a:t>From </a:t>
            </a:r>
            <a:r>
              <a:rPr lang="en-US" sz="2400" b="0" i="0" u="none" strike="noStrike" dirty="0" err="1">
                <a:solidFill>
                  <a:srgbClr val="000000"/>
                </a:solidFill>
                <a:effectLst/>
                <a:latin typeface="Arial" panose="020B0604020202020204" pitchFamily="34" charset="0"/>
                <a:cs typeface="Arial" panose="020B0604020202020204" pitchFamily="34" charset="0"/>
              </a:rPr>
              <a:t>Laudato</a:t>
            </a:r>
            <a:r>
              <a:rPr lang="en-US" sz="2400" b="0" i="0" u="none" strike="noStrike" dirty="0">
                <a:solidFill>
                  <a:srgbClr val="000000"/>
                </a:solidFill>
                <a:effectLst/>
                <a:latin typeface="Arial" panose="020B0604020202020204" pitchFamily="34" charset="0"/>
                <a:cs typeface="Arial" panose="020B0604020202020204" pitchFamily="34" charset="0"/>
              </a:rPr>
              <a:t> Si’, </a:t>
            </a:r>
            <a:r>
              <a:rPr lang="en-US" sz="2400" dirty="0">
                <a:solidFill>
                  <a:srgbClr val="000000"/>
                </a:solidFill>
                <a:latin typeface="Arial" panose="020B0604020202020204" pitchFamily="34" charset="0"/>
                <a:cs typeface="Arial" panose="020B0604020202020204" pitchFamily="34" charset="0"/>
              </a:rPr>
              <a:t>no</a:t>
            </a:r>
            <a:r>
              <a:rPr lang="en-US" sz="2400" b="0" i="0" u="none" strike="noStrike" dirty="0">
                <a:solidFill>
                  <a:srgbClr val="000000"/>
                </a:solidFill>
                <a:effectLst/>
                <a:latin typeface="Arial" panose="020B0604020202020204" pitchFamily="34" charset="0"/>
                <a:cs typeface="Arial" panose="020B0604020202020204" pitchFamily="34" charset="0"/>
              </a:rPr>
              <a:t>. 66. </a:t>
            </a:r>
            <a:r>
              <a:rPr lang="en-US" sz="2400" dirty="0">
                <a:solidFill>
                  <a:srgbClr val="000000"/>
                </a:solidFill>
                <a:latin typeface="Arial" panose="020B0604020202020204" pitchFamily="34" charset="0"/>
                <a:cs typeface="Arial" panose="020B0604020202020204" pitchFamily="34" charset="0"/>
              </a:rPr>
              <a:t>“</a:t>
            </a:r>
            <a:r>
              <a:rPr lang="en-US" sz="2400" b="0" i="0" u="none" strike="noStrike" dirty="0">
                <a:solidFill>
                  <a:srgbClr val="000000"/>
                </a:solidFill>
                <a:effectLst/>
                <a:latin typeface="Arial" panose="020B0604020202020204" pitchFamily="34" charset="0"/>
                <a:cs typeface="Arial" panose="020B0604020202020204" pitchFamily="34" charset="0"/>
              </a:rPr>
              <a:t>The creation accounts in the book of Genesis contain, in their own symbolic and narrative language, profound teachings about human existence and its historical reality. They suggest that human life is grounded in three fundamental and closely intertwined relationships: with God, with our neighbor and with the Earth itself.”</a:t>
            </a:r>
            <a:endParaRPr lang="en-US" sz="24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2400" b="1" i="0" u="none" strike="noStrike" spc="-100" dirty="0">
                <a:solidFill>
                  <a:srgbClr val="000000"/>
                </a:solidFill>
                <a:effectLst/>
                <a:latin typeface="Arial" panose="020B0604020202020204" pitchFamily="34" charset="0"/>
                <a:cs typeface="Arial" panose="020B0604020202020204" pitchFamily="34" charset="0"/>
              </a:rPr>
              <a:t>ALL</a:t>
            </a:r>
            <a:r>
              <a:rPr lang="en-US" sz="2400" b="0" i="0" u="none" strike="noStrike" spc="-100" dirty="0">
                <a:solidFill>
                  <a:srgbClr val="000000"/>
                </a:solidFill>
                <a:effectLst/>
                <a:latin typeface="Arial" panose="020B0604020202020204" pitchFamily="34" charset="0"/>
                <a:cs typeface="Arial" panose="020B0604020202020204" pitchFamily="34" charset="0"/>
              </a:rPr>
              <a:t>: I will sing of the goodness of God</a:t>
            </a:r>
            <a:r>
              <a:rPr lang="en-US" sz="1800" b="0" i="0" u="none" strike="noStrike" dirty="0">
                <a:solidFill>
                  <a:srgbClr val="000000"/>
                </a:solidFill>
                <a:effectLst/>
                <a:latin typeface="Calibri" panose="020F0502020204030204" pitchFamily="34" charset="0"/>
              </a:rPr>
              <a:t>.</a:t>
            </a:r>
            <a:endParaRPr lang="en-US" b="0" dirty="0">
              <a:effectLst/>
            </a:endParaRPr>
          </a:p>
          <a:p>
            <a:pPr marL="0" indent="0">
              <a:buNone/>
            </a:pPr>
            <a:br>
              <a:rPr lang="en-US" dirty="0"/>
            </a:br>
            <a:endParaRPr lang="en-US" dirty="0"/>
          </a:p>
        </p:txBody>
      </p:sp>
      <p:sp>
        <p:nvSpPr>
          <p:cNvPr id="4" name="Content Placeholder 3">
            <a:extLst>
              <a:ext uri="{FF2B5EF4-FFF2-40B4-BE49-F238E27FC236}">
                <a16:creationId xmlns:a16="http://schemas.microsoft.com/office/drawing/2014/main" id="{D1EF0EB1-FFAA-DE38-BB66-DC4821035405}"/>
              </a:ext>
            </a:extLst>
          </p:cNvPr>
          <p:cNvSpPr>
            <a:spLocks noGrp="1"/>
          </p:cNvSpPr>
          <p:nvPr>
            <p:ph sz="half" idx="2"/>
          </p:nvPr>
        </p:nvSpPr>
        <p:spPr>
          <a:xfrm>
            <a:off x="6172200" y="365125"/>
            <a:ext cx="5181600" cy="5811838"/>
          </a:xfrm>
        </p:spPr>
        <p:txBody>
          <a:bodyPr>
            <a:normAutofit lnSpcReduction="10000"/>
          </a:bodyPr>
          <a:lstStyle/>
          <a:p>
            <a:pPr marL="0" marR="0" indent="0">
              <a:lnSpc>
                <a:spcPct val="100000"/>
              </a:lnSpc>
              <a:spcBef>
                <a:spcPts val="0"/>
              </a:spcBef>
              <a:spcAft>
                <a:spcPts val="0"/>
              </a:spcAft>
              <a:buNone/>
            </a:pPr>
            <a:r>
              <a:rPr lang="en-US" sz="2400" b="1" dirty="0">
                <a:solidFill>
                  <a:srgbClr val="000000"/>
                </a:solidFill>
                <a:latin typeface="Arial" panose="020B0604020202020204" pitchFamily="34" charset="0"/>
                <a:ea typeface="Arial Unicode MS"/>
                <a:cs typeface="Arial" panose="020B0604020202020204" pitchFamily="34" charset="0"/>
              </a:rPr>
              <a:t>Patty</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De la Encíclica </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Laudato Si</a:t>
            </a:r>
            <a:r>
              <a:rPr lang="ar-SA" sz="2400" dirty="0">
                <a:ln>
                  <a:noFill/>
                </a:ln>
                <a:solidFill>
                  <a:srgbClr val="000000"/>
                </a:solidFill>
                <a:effectLst/>
                <a:latin typeface="Arial" panose="020B0604020202020204" pitchFamily="34" charset="0"/>
                <a:ea typeface="Arial Unicode MS"/>
                <a:cs typeface="Arial" panose="020B0604020202020204" pitchFamily="34" charset="0"/>
              </a:rPr>
              <a:t>’</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no.</a:t>
            </a:r>
            <a:r>
              <a:rPr lang="en-US" sz="2400" dirty="0">
                <a:ln>
                  <a:noFill/>
                </a:ln>
                <a:solidFill>
                  <a:srgbClr val="000000"/>
                </a:solidFill>
                <a:effectLst/>
                <a:latin typeface="Arial" panose="020B0604020202020204" pitchFamily="34" charset="0"/>
                <a:ea typeface="Arial Unicode MS"/>
                <a:cs typeface="Arial" panose="020B0604020202020204" pitchFamily="34" charset="0"/>
              </a:rPr>
              <a:t> 66:</a:t>
            </a:r>
          </a:p>
          <a:p>
            <a:pPr marL="0" marR="0" indent="0">
              <a:lnSpc>
                <a:spcPct val="100000"/>
              </a:lnSpc>
              <a:spcBef>
                <a:spcPts val="0"/>
              </a:spcBef>
              <a:spcAft>
                <a:spcPts val="0"/>
              </a:spcAft>
              <a:buNone/>
            </a:pPr>
            <a:r>
              <a:rPr lang="es-ES_tradnl" sz="2400" dirty="0">
                <a:solidFill>
                  <a:srgbClr val="000000"/>
                </a:solidFill>
                <a:latin typeface="Arial" panose="020B0604020202020204" pitchFamily="34" charset="0"/>
                <a:ea typeface="Arial Unicode MS"/>
                <a:cs typeface="Arial" panose="020B0604020202020204" pitchFamily="34" charset="0"/>
              </a:rPr>
              <a:t>“</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Los relatos de la creación en el libro del G</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é</a:t>
            </a:r>
            <a:r>
              <a:rPr lang="es-ES_tradnl" sz="2400" dirty="0" err="1">
                <a:ln>
                  <a:noFill/>
                </a:ln>
                <a:solidFill>
                  <a:srgbClr val="000000"/>
                </a:solidFill>
                <a:effectLst/>
                <a:latin typeface="Arial" panose="020B0604020202020204" pitchFamily="34" charset="0"/>
                <a:ea typeface="Arial Unicode MS"/>
                <a:cs typeface="Arial" panose="020B0604020202020204" pitchFamily="34" charset="0"/>
              </a:rPr>
              <a:t>nesis</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 contienen, en su lenguaje simbólico y narrativo, </a:t>
            </a: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00000"/>
              </a:lnSpc>
              <a:spcBef>
                <a:spcPts val="0"/>
              </a:spcBef>
              <a:spcAft>
                <a:spcPts val="0"/>
              </a:spcAft>
              <a:buNone/>
            </a:pP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profundas enseñanzas sobre la existencia humana y su realidad histórica. Estas narraciones sugieren que la existencia humana se basa en tres relaciones fundamentales estrechamente conectadas: la relación con Dios, con el prójimo y con la tierra.”</a:t>
            </a:r>
          </a:p>
          <a:p>
            <a:pPr marL="0" marR="0" indent="0">
              <a:lnSpc>
                <a:spcPct val="100000"/>
              </a:lnSpc>
              <a:spcBef>
                <a:spcPts val="0"/>
              </a:spcBef>
              <a:spcAft>
                <a:spcPts val="0"/>
              </a:spcAft>
              <a:buNone/>
            </a:pP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00000"/>
              </a:lnSpc>
              <a:spcBef>
                <a:spcPts val="0"/>
              </a:spcBef>
              <a:spcAft>
                <a:spcPts val="0"/>
              </a:spcAft>
              <a:buNone/>
            </a:pPr>
            <a:r>
              <a:rPr lang="pt-PT" sz="2400" b="1"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2400" dirty="0">
                <a:ln>
                  <a:noFill/>
                </a:ln>
                <a:solidFill>
                  <a:srgbClr val="000000"/>
                </a:solidFill>
                <a:effectLst/>
                <a:latin typeface="Arial" panose="020B0604020202020204" pitchFamily="34" charset="0"/>
                <a:ea typeface="Arial Unicode MS"/>
                <a:cs typeface="Arial" panose="020B0604020202020204" pitchFamily="34" charset="0"/>
              </a:rPr>
              <a:t>: </a:t>
            </a:r>
            <a:r>
              <a:rPr lang="it-IT" sz="24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4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24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sz="240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CA3EED90-0BEE-F035-A774-66F3E8C6A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25" y="4360985"/>
            <a:ext cx="3636767" cy="2209337"/>
          </a:xfrm>
          <a:prstGeom prst="rect">
            <a:avLst/>
          </a:prstGeom>
          <a:effectLst>
            <a:softEdge rad="127000"/>
          </a:effectLst>
        </p:spPr>
      </p:pic>
    </p:spTree>
    <p:extLst>
      <p:ext uri="{BB962C8B-B14F-4D97-AF65-F5344CB8AC3E}">
        <p14:creationId xmlns:p14="http://schemas.microsoft.com/office/powerpoint/2010/main" val="401185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4A696-9837-2B67-2E23-81BFCBCED907}"/>
              </a:ext>
            </a:extLst>
          </p:cNvPr>
          <p:cNvSpPr>
            <a:spLocks noGrp="1"/>
          </p:cNvSpPr>
          <p:nvPr>
            <p:ph sz="half" idx="1"/>
          </p:nvPr>
        </p:nvSpPr>
        <p:spPr>
          <a:xfrm>
            <a:off x="838200" y="365125"/>
            <a:ext cx="5257800" cy="6196096"/>
          </a:xfrm>
        </p:spPr>
        <p:txBody>
          <a:bodyPr>
            <a:normAutofit fontScale="25000" lnSpcReduction="20000"/>
          </a:bodyPr>
          <a:lstStyle/>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dirty="0">
              <a:solidFill>
                <a:srgbClr val="000000"/>
              </a:solidFill>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dirty="0">
              <a:solidFill>
                <a:srgbClr val="000000"/>
              </a:solidFill>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dirty="0">
              <a:solidFill>
                <a:srgbClr val="000000"/>
              </a:solidFill>
              <a:latin typeface="Arial" panose="020B0604020202020204" pitchFamily="34" charset="0"/>
              <a:cs typeface="Arial" panose="020B0604020202020204" pitchFamily="34" charset="0"/>
            </a:endParaRPr>
          </a:p>
          <a:p>
            <a:pPr marL="0" indent="0" rtl="0">
              <a:spcBef>
                <a:spcPts val="1200"/>
              </a:spcBef>
              <a:spcAft>
                <a:spcPts val="0"/>
              </a:spcAft>
              <a:buNone/>
            </a:pPr>
            <a:endParaRPr lang="en-US" sz="2400" i="0" dirty="0">
              <a:solidFill>
                <a:srgbClr val="000000"/>
              </a:solidFill>
              <a:effectLst/>
              <a:latin typeface="Arial" panose="020B0604020202020204" pitchFamily="34" charset="0"/>
              <a:cs typeface="Arial" panose="020B0604020202020204" pitchFamily="34" charset="0"/>
            </a:endParaRPr>
          </a:p>
          <a:p>
            <a:pPr marL="0" indent="0" rtl="0">
              <a:lnSpc>
                <a:spcPct val="100000"/>
              </a:lnSpc>
              <a:spcBef>
                <a:spcPts val="1200"/>
              </a:spcBef>
              <a:spcAft>
                <a:spcPts val="0"/>
              </a:spcAft>
              <a:buNone/>
            </a:pPr>
            <a:r>
              <a:rPr lang="en-US" sz="9600" b="1" i="0" dirty="0">
                <a:solidFill>
                  <a:srgbClr val="000000"/>
                </a:solidFill>
                <a:effectLst/>
                <a:latin typeface="Arial" panose="020B0604020202020204" pitchFamily="34" charset="0"/>
                <a:cs typeface="Arial" panose="020B0604020202020204" pitchFamily="34" charset="0"/>
              </a:rPr>
              <a:t>Lissa</a:t>
            </a:r>
            <a:r>
              <a:rPr lang="en-US" sz="9600" i="0" dirty="0">
                <a:solidFill>
                  <a:srgbClr val="000000"/>
                </a:solidFill>
                <a:effectLst/>
                <a:latin typeface="Arial" panose="020B0604020202020204" pitchFamily="34" charset="0"/>
                <a:cs typeface="Arial" panose="020B0604020202020204" pitchFamily="34" charset="0"/>
              </a:rPr>
              <a:t>: </a:t>
            </a:r>
            <a:r>
              <a:rPr lang="en-US" sz="9600" b="0" i="0" u="none" strike="noStrike" dirty="0">
                <a:solidFill>
                  <a:srgbClr val="000000"/>
                </a:solidFill>
                <a:effectLst/>
                <a:latin typeface="Arial" panose="020B0604020202020204" pitchFamily="34" charset="0"/>
                <a:cs typeface="Arial" panose="020B0604020202020204" pitchFamily="34" charset="0"/>
              </a:rPr>
              <a:t>From </a:t>
            </a:r>
            <a:r>
              <a:rPr lang="en-US" sz="9600" b="0" i="0" u="none" strike="noStrike" dirty="0" err="1">
                <a:solidFill>
                  <a:srgbClr val="000000"/>
                </a:solidFill>
                <a:effectLst/>
                <a:latin typeface="Arial" panose="020B0604020202020204" pitchFamily="34" charset="0"/>
                <a:cs typeface="Arial" panose="020B0604020202020204" pitchFamily="34" charset="0"/>
              </a:rPr>
              <a:t>Laudato</a:t>
            </a:r>
            <a:r>
              <a:rPr lang="en-US" sz="9600" b="0" i="0" u="none" strike="noStrike" dirty="0">
                <a:solidFill>
                  <a:srgbClr val="000000"/>
                </a:solidFill>
                <a:effectLst/>
                <a:latin typeface="Arial" panose="020B0604020202020204" pitchFamily="34" charset="0"/>
                <a:cs typeface="Arial" panose="020B0604020202020204" pitchFamily="34" charset="0"/>
              </a:rPr>
              <a:t> Si’, </a:t>
            </a:r>
            <a:r>
              <a:rPr lang="en-US" sz="9600" dirty="0">
                <a:solidFill>
                  <a:srgbClr val="000000"/>
                </a:solidFill>
                <a:latin typeface="Arial" panose="020B0604020202020204" pitchFamily="34" charset="0"/>
                <a:cs typeface="Arial" panose="020B0604020202020204" pitchFamily="34" charset="0"/>
              </a:rPr>
              <a:t>no.</a:t>
            </a:r>
            <a:r>
              <a:rPr lang="en-US" sz="9600" b="0" i="0" u="none" strike="noStrike" dirty="0">
                <a:solidFill>
                  <a:srgbClr val="000000"/>
                </a:solidFill>
                <a:effectLst/>
                <a:latin typeface="Arial" panose="020B0604020202020204" pitchFamily="34" charset="0"/>
                <a:cs typeface="Arial" panose="020B0604020202020204" pitchFamily="34" charset="0"/>
              </a:rPr>
              <a:t> 73. </a:t>
            </a:r>
            <a:r>
              <a:rPr lang="en-US" sz="9600" dirty="0">
                <a:solidFill>
                  <a:srgbClr val="000000"/>
                </a:solidFill>
                <a:latin typeface="Arial" panose="020B0604020202020204" pitchFamily="34" charset="0"/>
                <a:cs typeface="Arial" panose="020B0604020202020204" pitchFamily="34" charset="0"/>
              </a:rPr>
              <a:t>“</a:t>
            </a:r>
            <a:r>
              <a:rPr lang="en-US" sz="9600" b="0" i="0" u="none" strike="noStrike" dirty="0">
                <a:solidFill>
                  <a:srgbClr val="000000"/>
                </a:solidFill>
                <a:effectLst/>
                <a:latin typeface="Arial" panose="020B0604020202020204" pitchFamily="34" charset="0"/>
                <a:cs typeface="Arial" panose="020B0604020202020204" pitchFamily="34" charset="0"/>
              </a:rPr>
              <a:t>In the Bible, the God who liberates and saves is the same God who created the universe, and these two divine ways of acting are intimately and inseparably connected: “Ah Lord God! It is you who made the heavens and the earth ….Nothing is too hard for you… You brought your people Israel out of the land of Egypt with signs and wonders” (</a:t>
            </a:r>
            <a:r>
              <a:rPr lang="en-US" sz="9600" b="0" i="0" u="none" strike="noStrike" dirty="0" err="1">
                <a:solidFill>
                  <a:srgbClr val="000000"/>
                </a:solidFill>
                <a:effectLst/>
                <a:latin typeface="Arial" panose="020B0604020202020204" pitchFamily="34" charset="0"/>
                <a:cs typeface="Arial" panose="020B0604020202020204" pitchFamily="34" charset="0"/>
              </a:rPr>
              <a:t>Jer</a:t>
            </a:r>
            <a:r>
              <a:rPr lang="en-US" sz="9600" b="0" i="0" u="none" strike="noStrike" dirty="0">
                <a:solidFill>
                  <a:srgbClr val="000000"/>
                </a:solidFill>
                <a:effectLst/>
                <a:latin typeface="Arial" panose="020B0604020202020204" pitchFamily="34" charset="0"/>
                <a:cs typeface="Arial" panose="020B0604020202020204" pitchFamily="34" charset="0"/>
              </a:rPr>
              <a:t> 32:17, 21). </a:t>
            </a:r>
            <a:endParaRPr lang="en-US" sz="96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endParaRPr lang="en-US" sz="800" b="1" i="0" u="none" strike="noStrike" spc="-100" dirty="0">
              <a:solidFill>
                <a:srgbClr val="000000"/>
              </a:solidFill>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9600" b="1" i="0" u="none" strike="noStrike" spc="-100" dirty="0">
                <a:solidFill>
                  <a:srgbClr val="000000"/>
                </a:solidFill>
                <a:effectLst/>
                <a:latin typeface="Arial" panose="020B0604020202020204" pitchFamily="34" charset="0"/>
                <a:cs typeface="Arial" panose="020B0604020202020204" pitchFamily="34" charset="0"/>
              </a:rPr>
              <a:t>ALL</a:t>
            </a:r>
            <a:r>
              <a:rPr lang="en-US" sz="9600" b="0" i="0" u="none" strike="noStrike" spc="-100" dirty="0">
                <a:solidFill>
                  <a:srgbClr val="000000"/>
                </a:solidFill>
                <a:effectLst/>
                <a:latin typeface="Arial" panose="020B0604020202020204" pitchFamily="34" charset="0"/>
                <a:cs typeface="Arial" panose="020B0604020202020204" pitchFamily="34" charset="0"/>
              </a:rPr>
              <a:t>: I will sing of the goodness of God.</a:t>
            </a:r>
            <a:endParaRPr lang="en-US" sz="9600" b="0" spc="-100" dirty="0">
              <a:effectLst/>
              <a:latin typeface="Arial" panose="020B0604020202020204" pitchFamily="34" charset="0"/>
              <a:cs typeface="Arial" panose="020B0604020202020204" pitchFamily="34" charset="0"/>
            </a:endParaRPr>
          </a:p>
          <a:p>
            <a:pPr marL="0" indent="0">
              <a:buNone/>
            </a:pPr>
            <a:br>
              <a:rPr lang="en-US" dirty="0"/>
            </a:br>
            <a:endParaRPr lang="en-US" dirty="0"/>
          </a:p>
        </p:txBody>
      </p:sp>
      <p:sp>
        <p:nvSpPr>
          <p:cNvPr id="4" name="Content Placeholder 3">
            <a:extLst>
              <a:ext uri="{FF2B5EF4-FFF2-40B4-BE49-F238E27FC236}">
                <a16:creationId xmlns:a16="http://schemas.microsoft.com/office/drawing/2014/main" id="{C438BBD7-4AF7-B915-250B-E43C094927A6}"/>
              </a:ext>
            </a:extLst>
          </p:cNvPr>
          <p:cNvSpPr>
            <a:spLocks noGrp="1"/>
          </p:cNvSpPr>
          <p:nvPr>
            <p:ph sz="half" idx="2"/>
          </p:nvPr>
        </p:nvSpPr>
        <p:spPr>
          <a:xfrm>
            <a:off x="6597316" y="557254"/>
            <a:ext cx="5181600" cy="5811838"/>
          </a:xfrm>
        </p:spPr>
        <p:txBody>
          <a:bodyPr>
            <a:normAutofit fontScale="25000" lnSpcReduction="20000"/>
          </a:bodyPr>
          <a:lstStyle/>
          <a:p>
            <a:pPr marL="0" marR="0" indent="0">
              <a:lnSpc>
                <a:spcPct val="120000"/>
              </a:lnSpc>
              <a:spcBef>
                <a:spcPts val="0"/>
              </a:spcBef>
              <a:spcAft>
                <a:spcPts val="0"/>
              </a:spcAft>
              <a:buNone/>
            </a:pPr>
            <a:r>
              <a:rPr lang="en-US" sz="9600" b="1" dirty="0">
                <a:ln>
                  <a:noFill/>
                </a:ln>
                <a:solidFill>
                  <a:srgbClr val="000000"/>
                </a:solidFill>
                <a:effectLst/>
                <a:latin typeface="Arial" panose="020B0604020202020204" pitchFamily="34" charset="0"/>
                <a:ea typeface="Arial Unicode MS"/>
                <a:cs typeface="Arial" panose="020B0604020202020204" pitchFamily="34" charset="0"/>
              </a:rPr>
              <a:t>Lissa</a:t>
            </a:r>
            <a:r>
              <a:rPr lang="en-US" sz="96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De la Encíclica </a:t>
            </a:r>
            <a:r>
              <a:rPr lang="it-IT" sz="9600" dirty="0">
                <a:ln>
                  <a:noFill/>
                </a:ln>
                <a:solidFill>
                  <a:srgbClr val="000000"/>
                </a:solidFill>
                <a:effectLst/>
                <a:latin typeface="Arial" panose="020B0604020202020204" pitchFamily="34" charset="0"/>
                <a:ea typeface="Arial Unicode MS"/>
                <a:cs typeface="Arial" panose="020B0604020202020204" pitchFamily="34" charset="0"/>
              </a:rPr>
              <a:t>Laudato Si</a:t>
            </a:r>
            <a:r>
              <a:rPr lang="ar-SA" sz="9600" dirty="0">
                <a:ln>
                  <a:noFill/>
                </a:ln>
                <a:solidFill>
                  <a:srgbClr val="000000"/>
                </a:solidFill>
                <a:effectLst/>
                <a:latin typeface="Arial" panose="020B0604020202020204" pitchFamily="34" charset="0"/>
                <a:ea typeface="Arial Unicode MS"/>
                <a:cs typeface="Arial" panose="020B0604020202020204" pitchFamily="34" charset="0"/>
              </a:rPr>
              <a:t>’</a:t>
            </a:r>
            <a:r>
              <a:rPr lang="en-US" sz="96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no. 73.</a:t>
            </a:r>
            <a:endParaRPr lang="en-US" sz="9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20000"/>
              </a:lnSpc>
              <a:spcBef>
                <a:spcPts val="0"/>
              </a:spcBef>
              <a:spcAft>
                <a:spcPts val="0"/>
              </a:spcAft>
              <a:buNone/>
            </a:pPr>
            <a:r>
              <a:rPr lang="es-ES_tradnl" sz="9600" dirty="0">
                <a:solidFill>
                  <a:srgbClr val="000000"/>
                </a:solidFill>
                <a:latin typeface="Arial" panose="020B0604020202020204" pitchFamily="34" charset="0"/>
                <a:ea typeface="Arial Unicode MS"/>
                <a:cs typeface="Arial" panose="020B0604020202020204" pitchFamily="34" charset="0"/>
              </a:rPr>
              <a:t>“</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En la Biblia, el Dios que libera y salva es el mismo que </a:t>
            </a:r>
            <a:r>
              <a:rPr lang="es-ES_tradnl" sz="9600" dirty="0" err="1">
                <a:ln>
                  <a:noFill/>
                </a:ln>
                <a:solidFill>
                  <a:srgbClr val="000000"/>
                </a:solidFill>
                <a:effectLst/>
                <a:latin typeface="Arial" panose="020B0604020202020204" pitchFamily="34" charset="0"/>
                <a:ea typeface="Arial Unicode MS"/>
                <a:cs typeface="Arial" panose="020B0604020202020204" pitchFamily="34" charset="0"/>
              </a:rPr>
              <a:t>cre</a:t>
            </a:r>
            <a:r>
              <a:rPr lang="en-US" sz="9600" dirty="0">
                <a:ln>
                  <a:noFill/>
                </a:ln>
                <a:solidFill>
                  <a:srgbClr val="000000"/>
                </a:solidFill>
                <a:effectLst/>
                <a:latin typeface="Arial" panose="020B0604020202020204" pitchFamily="34" charset="0"/>
                <a:ea typeface="Arial Unicode MS"/>
                <a:cs typeface="Arial" panose="020B0604020202020204" pitchFamily="34" charset="0"/>
              </a:rPr>
              <a:t>ó </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el universo, y esos dos modos divinos de actuar </a:t>
            </a:r>
            <a:r>
              <a:rPr lang="es-ES_tradnl" sz="9600" dirty="0" err="1">
                <a:ln>
                  <a:noFill/>
                </a:ln>
                <a:solidFill>
                  <a:srgbClr val="000000"/>
                </a:solidFill>
                <a:effectLst/>
                <a:latin typeface="Arial" panose="020B0604020202020204" pitchFamily="34" charset="0"/>
                <a:ea typeface="Arial Unicode MS"/>
                <a:cs typeface="Arial" panose="020B0604020202020204" pitchFamily="34" charset="0"/>
              </a:rPr>
              <a:t>est</a:t>
            </a:r>
            <a:r>
              <a:rPr lang="en-US" sz="9600" dirty="0" err="1">
                <a:ln>
                  <a:noFill/>
                </a:ln>
                <a:solidFill>
                  <a:srgbClr val="000000"/>
                </a:solidFill>
                <a:effectLst/>
                <a:latin typeface="Arial" panose="020B0604020202020204" pitchFamily="34" charset="0"/>
                <a:ea typeface="Arial Unicode MS"/>
                <a:cs typeface="Arial" panose="020B0604020202020204" pitchFamily="34" charset="0"/>
              </a:rPr>
              <a:t>án</a:t>
            </a:r>
            <a:r>
              <a:rPr lang="en-US" sz="9600" dirty="0">
                <a:ln>
                  <a:noFill/>
                </a:ln>
                <a:solidFill>
                  <a:srgbClr val="000000"/>
                </a:solidFill>
                <a:effectLst/>
                <a:latin typeface="Arial" panose="020B0604020202020204" pitchFamily="34" charset="0"/>
                <a:ea typeface="Arial Unicode MS"/>
                <a:cs typeface="Arial" panose="020B0604020202020204" pitchFamily="34" charset="0"/>
              </a:rPr>
              <a:t> í</a:t>
            </a:r>
            <a:r>
              <a:rPr lang="es-ES_tradnl" sz="9600" dirty="0" err="1">
                <a:ln>
                  <a:noFill/>
                </a:ln>
                <a:solidFill>
                  <a:srgbClr val="000000"/>
                </a:solidFill>
                <a:effectLst/>
                <a:latin typeface="Arial" panose="020B0604020202020204" pitchFamily="34" charset="0"/>
                <a:ea typeface="Arial Unicode MS"/>
                <a:cs typeface="Arial" panose="020B0604020202020204" pitchFamily="34" charset="0"/>
              </a:rPr>
              <a:t>ntima</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 e inseparablemente conectados: «¡Ay, mi </a:t>
            </a:r>
            <a:r>
              <a:rPr lang="es-ES_tradnl" sz="9600" dirty="0" err="1">
                <a:ln>
                  <a:noFill/>
                </a:ln>
                <a:solidFill>
                  <a:srgbClr val="000000"/>
                </a:solidFill>
                <a:effectLst/>
                <a:latin typeface="Arial" panose="020B0604020202020204" pitchFamily="34" charset="0"/>
                <a:ea typeface="Arial Unicode MS"/>
                <a:cs typeface="Arial" panose="020B0604020202020204" pitchFamily="34" charset="0"/>
              </a:rPr>
              <a:t>Señ</a:t>
            </a:r>
            <a:r>
              <a:rPr lang="ru-RU" sz="9600" dirty="0">
                <a:ln>
                  <a:noFill/>
                </a:ln>
                <a:solidFill>
                  <a:srgbClr val="000000"/>
                </a:solidFill>
                <a:effectLst/>
                <a:latin typeface="Arial" panose="020B0604020202020204" pitchFamily="34" charset="0"/>
                <a:ea typeface="Arial Unicode MS"/>
                <a:cs typeface="Arial" panose="020B0604020202020204" pitchFamily="34" charset="0"/>
              </a:rPr>
              <a:t>or! T</a:t>
            </a:r>
            <a:r>
              <a:rPr lang="en-US" sz="9600" dirty="0">
                <a:ln>
                  <a:noFill/>
                </a:ln>
                <a:solidFill>
                  <a:srgbClr val="000000"/>
                </a:solidFill>
                <a:effectLst/>
                <a:latin typeface="Arial" panose="020B0604020202020204" pitchFamily="34" charset="0"/>
                <a:ea typeface="Arial Unicode MS"/>
                <a:cs typeface="Arial" panose="020B0604020202020204" pitchFamily="34" charset="0"/>
              </a:rPr>
              <a:t>ú </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eres quien hiciste los cielos y la tierra [….] Nada es extraordinario para ti [...] Y sacaste a tu pueblo Israel de Egipto con señales y prodigios </a:t>
            </a:r>
            <a:r>
              <a:rPr lang="it-IT" sz="9600" dirty="0">
                <a:ln>
                  <a:noFill/>
                </a:ln>
                <a:solidFill>
                  <a:srgbClr val="000000"/>
                </a:solidFill>
                <a:effectLst/>
                <a:latin typeface="Arial" panose="020B0604020202020204" pitchFamily="34" charset="0"/>
                <a:ea typeface="Arial Unicode MS"/>
                <a:cs typeface="Arial" panose="020B0604020202020204" pitchFamily="34" charset="0"/>
              </a:rPr>
              <a:t>» ( Jr 32,17.21</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 </a:t>
            </a:r>
            <a:endParaRPr lang="en-US" sz="9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20000"/>
              </a:lnSpc>
              <a:spcBef>
                <a:spcPts val="0"/>
              </a:spcBef>
              <a:spcAft>
                <a:spcPts val="0"/>
              </a:spcAft>
              <a:buNone/>
            </a:pPr>
            <a:endParaRPr lang="pt-PT" sz="96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20000"/>
              </a:lnSpc>
              <a:spcBef>
                <a:spcPts val="0"/>
              </a:spcBef>
              <a:spcAft>
                <a:spcPts val="0"/>
              </a:spcAft>
              <a:buNone/>
            </a:pPr>
            <a:r>
              <a:rPr lang="pt-PT" sz="9600" b="1"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9600" dirty="0">
                <a:ln>
                  <a:noFill/>
                </a:ln>
                <a:solidFill>
                  <a:srgbClr val="000000"/>
                </a:solidFill>
                <a:effectLst/>
                <a:latin typeface="Arial" panose="020B0604020202020204" pitchFamily="34" charset="0"/>
                <a:ea typeface="Arial Unicode MS"/>
                <a:cs typeface="Arial" panose="020B0604020202020204" pitchFamily="34" charset="0"/>
              </a:rPr>
              <a:t>: </a:t>
            </a:r>
            <a:r>
              <a:rPr lang="it-IT" sz="96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96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96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sz="960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AA990DD4-0540-F152-E55B-F121747CB377}"/>
              </a:ext>
            </a:extLst>
          </p:cNvPr>
          <p:cNvPicPr>
            <a:picLocks noChangeAspect="1"/>
          </p:cNvPicPr>
          <p:nvPr/>
        </p:nvPicPr>
        <p:blipFill rotWithShape="1">
          <a:blip r:embed="rId2">
            <a:extLst>
              <a:ext uri="{28A0092B-C50C-407E-A947-70E740481C1C}">
                <a14:useLocalDpi xmlns:a14="http://schemas.microsoft.com/office/drawing/2010/main" val="0"/>
              </a:ext>
            </a:extLst>
          </a:blip>
          <a:srcRect t="11360" b="6047"/>
          <a:stretch/>
        </p:blipFill>
        <p:spPr>
          <a:xfrm>
            <a:off x="838199" y="120315"/>
            <a:ext cx="5286945" cy="2510590"/>
          </a:xfrm>
          <a:prstGeom prst="rect">
            <a:avLst/>
          </a:prstGeom>
          <a:effectLst>
            <a:softEdge rad="12700"/>
          </a:effectLst>
        </p:spPr>
      </p:pic>
    </p:spTree>
    <p:extLst>
      <p:ext uri="{BB962C8B-B14F-4D97-AF65-F5344CB8AC3E}">
        <p14:creationId xmlns:p14="http://schemas.microsoft.com/office/powerpoint/2010/main" val="387775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E15EB5-1187-451B-BD17-2BE0B93D8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576" y="3721767"/>
            <a:ext cx="2771107" cy="2771107"/>
          </a:xfrm>
          <a:prstGeom prst="rect">
            <a:avLst/>
          </a:prstGeom>
        </p:spPr>
      </p:pic>
      <p:sp>
        <p:nvSpPr>
          <p:cNvPr id="3" name="Content Placeholder 2">
            <a:extLst>
              <a:ext uri="{FF2B5EF4-FFF2-40B4-BE49-F238E27FC236}">
                <a16:creationId xmlns:a16="http://schemas.microsoft.com/office/drawing/2014/main" id="{4856340C-68BE-0E53-0B9E-EB7F1449E6C5}"/>
              </a:ext>
            </a:extLst>
          </p:cNvPr>
          <p:cNvSpPr>
            <a:spLocks noGrp="1"/>
          </p:cNvSpPr>
          <p:nvPr>
            <p:ph sz="half" idx="1"/>
          </p:nvPr>
        </p:nvSpPr>
        <p:spPr>
          <a:xfrm>
            <a:off x="838200" y="365125"/>
            <a:ext cx="5181600" cy="5955464"/>
          </a:xfrm>
        </p:spPr>
        <p:txBody>
          <a:bodyPr>
            <a:noAutofit/>
          </a:bodyPr>
          <a:lstStyle/>
          <a:p>
            <a:pPr marL="0" marR="0" indent="0">
              <a:lnSpc>
                <a:spcPct val="110000"/>
              </a:lnSpc>
              <a:spcBef>
                <a:spcPts val="0"/>
              </a:spcBef>
              <a:spcAft>
                <a:spcPts val="0"/>
              </a:spcAft>
              <a:buNone/>
            </a:pPr>
            <a:r>
              <a:rPr lang="en-US" sz="2000" b="1" dirty="0">
                <a:ln>
                  <a:noFill/>
                </a:ln>
                <a:solidFill>
                  <a:srgbClr val="000000"/>
                </a:solidFill>
                <a:effectLst/>
                <a:latin typeface="Arial" panose="020B0604020202020204" pitchFamily="34" charset="0"/>
                <a:ea typeface="Arial Unicode MS"/>
                <a:cs typeface="Arial" panose="020B0604020202020204" pitchFamily="34" charset="0"/>
              </a:rPr>
              <a:t>Marta</a:t>
            </a:r>
            <a:r>
              <a:rPr lang="en-US" sz="20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De la declaración del R.P. </a:t>
            </a:r>
            <a:r>
              <a:rPr lang="pt-PT" sz="2000" dirty="0">
                <a:ln>
                  <a:noFill/>
                </a:ln>
                <a:solidFill>
                  <a:srgbClr val="000000"/>
                </a:solidFill>
                <a:effectLst/>
                <a:latin typeface="Arial" panose="020B0604020202020204" pitchFamily="34" charset="0"/>
                <a:ea typeface="Arial Unicode MS"/>
                <a:cs typeface="Arial" panose="020B0604020202020204" pitchFamily="34" charset="0"/>
              </a:rPr>
              <a:t>Joachim Rego, Superior General,</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 en el lanzamiento del Programa Pasionista Norte Americano </a:t>
            </a:r>
            <a:r>
              <a:rPr lang="it-IT" sz="2000" dirty="0">
                <a:ln>
                  <a:noFill/>
                </a:ln>
                <a:solidFill>
                  <a:srgbClr val="000000"/>
                </a:solidFill>
                <a:effectLst/>
                <a:latin typeface="Arial" panose="020B0604020202020204" pitchFamily="34" charset="0"/>
                <a:ea typeface="Arial Unicode MS"/>
                <a:cs typeface="Arial" panose="020B0604020202020204" pitchFamily="34" charset="0"/>
              </a:rPr>
              <a:t>Laudato Si</a:t>
            </a:r>
            <a:r>
              <a:rPr lang="ar-SA" sz="2000" dirty="0">
                <a:ln>
                  <a:noFill/>
                </a:ln>
                <a:solidFill>
                  <a:srgbClr val="000000"/>
                </a:solidFill>
                <a:effectLst/>
                <a:latin typeface="Arial" panose="020B0604020202020204" pitchFamily="34" charset="0"/>
                <a:ea typeface="Arial Unicode MS"/>
                <a:cs typeface="Arial" panose="020B0604020202020204" pitchFamily="34" charset="0"/>
              </a:rPr>
              <a:t>’</a:t>
            </a:r>
            <a:r>
              <a:rPr lang="en-US" sz="20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“Actuando juntos podemos ser un testimonio importante y una poderosa influencia para lograr un cambio consciente en la mentalidad y el estilo de vida, donde la Justicia, la Paz y la Integridad de la Creación se conviertan en valores vividos realmente. Como dijo el Papa Francisco: ‘Necesitamos una conversación que nos una a todos, porque el </a:t>
            </a:r>
            <a:r>
              <a:rPr lang="es-ES_tradnl" sz="2000" dirty="0" err="1">
                <a:ln>
                  <a:noFill/>
                </a:ln>
                <a:solidFill>
                  <a:srgbClr val="000000"/>
                </a:solidFill>
                <a:effectLst/>
                <a:latin typeface="Arial" panose="020B0604020202020204" pitchFamily="34" charset="0"/>
                <a:ea typeface="Arial Unicode MS"/>
                <a:cs typeface="Arial" panose="020B0604020202020204" pitchFamily="34" charset="0"/>
              </a:rPr>
              <a:t>desaf</a:t>
            </a:r>
            <a:r>
              <a:rPr lang="en-US" sz="2000" dirty="0">
                <a:ln>
                  <a:noFill/>
                </a:ln>
                <a:solidFill>
                  <a:srgbClr val="000000"/>
                </a:solidFill>
                <a:effectLst/>
                <a:latin typeface="Arial" panose="020B0604020202020204" pitchFamily="34" charset="0"/>
                <a:ea typeface="Arial Unicode MS"/>
                <a:cs typeface="Arial" panose="020B0604020202020204" pitchFamily="34" charset="0"/>
              </a:rPr>
              <a:t>í</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o ambiental que vivimos, y sus </a:t>
            </a:r>
            <a:r>
              <a:rPr lang="es-ES_tradnl" sz="2000" dirty="0" err="1">
                <a:ln>
                  <a:noFill/>
                </a:ln>
                <a:solidFill>
                  <a:srgbClr val="000000"/>
                </a:solidFill>
                <a:effectLst/>
                <a:latin typeface="Arial" panose="020B0604020202020204" pitchFamily="34" charset="0"/>
                <a:ea typeface="Arial Unicode MS"/>
                <a:cs typeface="Arial" panose="020B0604020202020204" pitchFamily="34" charset="0"/>
              </a:rPr>
              <a:t>ra</a:t>
            </a:r>
            <a:r>
              <a:rPr lang="en-US" sz="2000" dirty="0">
                <a:ln>
                  <a:noFill/>
                </a:ln>
                <a:solidFill>
                  <a:srgbClr val="000000"/>
                </a:solidFill>
                <a:effectLst/>
                <a:latin typeface="Arial" panose="020B0604020202020204" pitchFamily="34" charset="0"/>
                <a:ea typeface="Arial Unicode MS"/>
                <a:cs typeface="Arial" panose="020B0604020202020204" pitchFamily="34" charset="0"/>
              </a:rPr>
              <a:t>í</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ces humanas, nos interesan y nos impactan a todos’</a:t>
            </a:r>
            <a:r>
              <a:rPr lang="en-US" sz="2000" dirty="0">
                <a:ln>
                  <a:noFill/>
                </a:ln>
                <a:solidFill>
                  <a:srgbClr val="000000"/>
                </a:solidFill>
                <a:effectLst/>
                <a:latin typeface="Arial" panose="020B0604020202020204" pitchFamily="34" charset="0"/>
                <a:ea typeface="Arial Unicode MS"/>
                <a:cs typeface="Arial" panose="020B0604020202020204" pitchFamily="34" charset="0"/>
              </a:rPr>
              <a:t>.</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 (24 Mayo, 2021)</a:t>
            </a:r>
            <a:endParaRPr lang="en-US" sz="20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10000"/>
              </a:lnSpc>
              <a:spcBef>
                <a:spcPts val="0"/>
              </a:spcBef>
              <a:spcAft>
                <a:spcPts val="0"/>
              </a:spcAft>
              <a:buNone/>
            </a:pPr>
            <a:endParaRPr lang="pt-PT" sz="9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nSpc>
                <a:spcPct val="110000"/>
              </a:lnSpc>
              <a:spcBef>
                <a:spcPts val="0"/>
              </a:spcBef>
              <a:spcAft>
                <a:spcPts val="0"/>
              </a:spcAft>
              <a:buNone/>
            </a:pPr>
            <a:r>
              <a:rPr lang="pt-PT" sz="2000" b="1"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2000" dirty="0">
                <a:ln>
                  <a:noFill/>
                </a:ln>
                <a:solidFill>
                  <a:srgbClr val="000000"/>
                </a:solidFill>
                <a:effectLst/>
                <a:latin typeface="Arial" panose="020B0604020202020204" pitchFamily="34" charset="0"/>
                <a:ea typeface="Arial Unicode MS"/>
                <a:cs typeface="Arial" panose="020B0604020202020204" pitchFamily="34" charset="0"/>
              </a:rPr>
              <a:t>: </a:t>
            </a:r>
            <a:r>
              <a:rPr lang="it-IT" sz="20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000" dirty="0">
                <a:ln>
                  <a:noFill/>
                </a:ln>
                <a:solidFill>
                  <a:srgbClr val="000000"/>
                </a:solidFill>
                <a:effectLst/>
                <a:latin typeface="Arial" panose="020B0604020202020204" pitchFamily="34" charset="0"/>
                <a:ea typeface="Arial Unicode MS"/>
                <a:cs typeface="Arial" panose="020B0604020202020204" pitchFamily="34" charset="0"/>
              </a:rPr>
              <a:t>é </a:t>
            </a:r>
            <a:r>
              <a:rPr lang="es-ES_tradnl" sz="2000" dirty="0">
                <a:ln>
                  <a:noFill/>
                </a:ln>
                <a:solidFill>
                  <a:srgbClr val="000000"/>
                </a:solidFill>
                <a:effectLst/>
                <a:latin typeface="Arial" panose="020B0604020202020204" pitchFamily="34" charset="0"/>
                <a:ea typeface="Arial Unicode MS"/>
                <a:cs typeface="Arial" panose="020B0604020202020204" pitchFamily="34" charset="0"/>
              </a:rPr>
              <a:t>la bondad de nuestro Dios.</a:t>
            </a:r>
            <a:endParaRPr lang="en-US" sz="200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115209DC-C524-C51E-1B00-143BA666D6F9}"/>
              </a:ext>
            </a:extLst>
          </p:cNvPr>
          <p:cNvSpPr>
            <a:spLocks noGrp="1"/>
          </p:cNvSpPr>
          <p:nvPr>
            <p:ph sz="half" idx="2"/>
          </p:nvPr>
        </p:nvSpPr>
        <p:spPr>
          <a:xfrm>
            <a:off x="6368716" y="365125"/>
            <a:ext cx="5321968" cy="5955464"/>
          </a:xfrm>
        </p:spPr>
        <p:txBody>
          <a:bodyPr>
            <a:normAutofit fontScale="25000" lnSpcReduction="20000"/>
          </a:bodyPr>
          <a:lstStyle/>
          <a:p>
            <a:pPr marL="0" indent="0" rtl="0">
              <a:lnSpc>
                <a:spcPct val="120000"/>
              </a:lnSpc>
              <a:spcBef>
                <a:spcPts val="1200"/>
              </a:spcBef>
              <a:spcAft>
                <a:spcPts val="0"/>
              </a:spcAft>
              <a:buNone/>
            </a:pPr>
            <a:r>
              <a:rPr lang="en-US" sz="8000" b="1" i="0" dirty="0">
                <a:solidFill>
                  <a:srgbClr val="000000"/>
                </a:solidFill>
                <a:effectLst/>
                <a:latin typeface="Arial" panose="020B0604020202020204" pitchFamily="34" charset="0"/>
                <a:cs typeface="Arial" panose="020B0604020202020204" pitchFamily="34" charset="0"/>
              </a:rPr>
              <a:t>Marta</a:t>
            </a:r>
            <a:r>
              <a:rPr lang="en-US" sz="8000" i="0" dirty="0">
                <a:solidFill>
                  <a:srgbClr val="000000"/>
                </a:solidFill>
                <a:effectLst/>
                <a:latin typeface="Arial" panose="020B0604020202020204" pitchFamily="34" charset="0"/>
                <a:cs typeface="Arial" panose="020B0604020202020204" pitchFamily="34" charset="0"/>
              </a:rPr>
              <a:t>: </a:t>
            </a:r>
            <a:r>
              <a:rPr lang="en-US" sz="8000" b="0" i="0" u="none" strike="noStrike" dirty="0">
                <a:solidFill>
                  <a:srgbClr val="000000"/>
                </a:solidFill>
                <a:effectLst/>
                <a:latin typeface="Arial" panose="020B0604020202020204" pitchFamily="34" charset="0"/>
                <a:cs typeface="Arial" panose="020B0604020202020204" pitchFamily="34" charset="0"/>
              </a:rPr>
              <a:t>From the address of Fr. Joachim Rego, Superior General, for the online launch of the North American </a:t>
            </a:r>
            <a:r>
              <a:rPr lang="en-US" sz="8000" b="0" i="0" u="none" strike="noStrike" dirty="0" err="1">
                <a:solidFill>
                  <a:srgbClr val="000000"/>
                </a:solidFill>
                <a:effectLst/>
                <a:latin typeface="Arial" panose="020B0604020202020204" pitchFamily="34" charset="0"/>
                <a:cs typeface="Arial" panose="020B0604020202020204" pitchFamily="34" charset="0"/>
              </a:rPr>
              <a:t>Laudato</a:t>
            </a:r>
            <a:r>
              <a:rPr lang="en-US" sz="8000" b="0" i="0" u="none" strike="noStrike" dirty="0">
                <a:solidFill>
                  <a:srgbClr val="000000"/>
                </a:solidFill>
                <a:effectLst/>
                <a:latin typeface="Arial" panose="020B0604020202020204" pitchFamily="34" charset="0"/>
                <a:cs typeface="Arial" panose="020B0604020202020204" pitchFamily="34" charset="0"/>
              </a:rPr>
              <a:t> Si’ program:  “Acting together, we can be a much-needed witness and powerful influence in bringing about a conscious change in mentality and lifestyle where Justice, Peace and the Integrity of Creation become lived values. As Pope Francis said: </a:t>
            </a:r>
            <a:r>
              <a:rPr lang="en-US" sz="8000" dirty="0">
                <a:solidFill>
                  <a:srgbClr val="000000"/>
                </a:solidFill>
                <a:latin typeface="Arial" panose="020B0604020202020204" pitchFamily="34" charset="0"/>
                <a:cs typeface="Arial" panose="020B0604020202020204" pitchFamily="34" charset="0"/>
              </a:rPr>
              <a:t>“</a:t>
            </a:r>
            <a:r>
              <a:rPr lang="en-US" sz="8000" b="0" i="0" u="none" strike="noStrike" dirty="0">
                <a:solidFill>
                  <a:srgbClr val="000000"/>
                </a:solidFill>
                <a:effectLst/>
                <a:latin typeface="Arial" panose="020B0604020202020204" pitchFamily="34" charset="0"/>
                <a:cs typeface="Arial" panose="020B0604020202020204" pitchFamily="34" charset="0"/>
              </a:rPr>
              <a:t>We need a conversation which includes everyone, since the environmental challenge</a:t>
            </a:r>
            <a:br>
              <a:rPr lang="en-US" sz="8000" b="0" i="0" u="none" strike="noStrike" dirty="0">
                <a:solidFill>
                  <a:srgbClr val="000000"/>
                </a:solidFill>
                <a:effectLst/>
                <a:latin typeface="Arial" panose="020B0604020202020204" pitchFamily="34" charset="0"/>
                <a:cs typeface="Arial" panose="020B0604020202020204" pitchFamily="34" charset="0"/>
              </a:rPr>
            </a:br>
            <a:r>
              <a:rPr lang="en-US" sz="8000" b="0" i="0" u="none" strike="noStrike" dirty="0">
                <a:solidFill>
                  <a:srgbClr val="000000"/>
                </a:solidFill>
                <a:effectLst/>
                <a:latin typeface="Arial" panose="020B0604020202020204" pitchFamily="34" charset="0"/>
                <a:cs typeface="Arial" panose="020B0604020202020204" pitchFamily="34" charset="0"/>
              </a:rPr>
              <a:t>we are undergoing, </a:t>
            </a:r>
            <a:br>
              <a:rPr lang="en-US" sz="8000" b="0" i="0" u="none" strike="noStrike" dirty="0">
                <a:solidFill>
                  <a:srgbClr val="000000"/>
                </a:solidFill>
                <a:effectLst/>
                <a:latin typeface="Arial" panose="020B0604020202020204" pitchFamily="34" charset="0"/>
                <a:cs typeface="Arial" panose="020B0604020202020204" pitchFamily="34" charset="0"/>
              </a:rPr>
            </a:br>
            <a:r>
              <a:rPr lang="en-US" sz="8000" b="0" i="0" u="none" strike="noStrike" dirty="0">
                <a:solidFill>
                  <a:srgbClr val="000000"/>
                </a:solidFill>
                <a:effectLst/>
                <a:latin typeface="Arial" panose="020B0604020202020204" pitchFamily="34" charset="0"/>
                <a:cs typeface="Arial" panose="020B0604020202020204" pitchFamily="34" charset="0"/>
              </a:rPr>
              <a:t>and its human roots, </a:t>
            </a:r>
            <a:br>
              <a:rPr lang="en-US" sz="8000" b="0" i="0" u="none" strike="noStrike" dirty="0">
                <a:solidFill>
                  <a:srgbClr val="000000"/>
                </a:solidFill>
                <a:effectLst/>
                <a:latin typeface="Arial" panose="020B0604020202020204" pitchFamily="34" charset="0"/>
                <a:cs typeface="Arial" panose="020B0604020202020204" pitchFamily="34" charset="0"/>
              </a:rPr>
            </a:br>
            <a:r>
              <a:rPr lang="en-US" sz="8000" b="0" i="0" u="none" strike="noStrike" dirty="0">
                <a:solidFill>
                  <a:srgbClr val="000000"/>
                </a:solidFill>
                <a:effectLst/>
                <a:latin typeface="Arial" panose="020B0604020202020204" pitchFamily="34" charset="0"/>
                <a:cs typeface="Arial" panose="020B0604020202020204" pitchFamily="34" charset="0"/>
              </a:rPr>
              <a:t>concerns and </a:t>
            </a:r>
            <a:br>
              <a:rPr lang="en-US" sz="8000" b="0" i="0" u="none" strike="noStrike" dirty="0">
                <a:solidFill>
                  <a:srgbClr val="000000"/>
                </a:solidFill>
                <a:effectLst/>
                <a:latin typeface="Arial" panose="020B0604020202020204" pitchFamily="34" charset="0"/>
                <a:cs typeface="Arial" panose="020B0604020202020204" pitchFamily="34" charset="0"/>
              </a:rPr>
            </a:br>
            <a:r>
              <a:rPr lang="en-US" sz="8000" b="0" i="0" u="none" strike="noStrike" dirty="0">
                <a:solidFill>
                  <a:srgbClr val="000000"/>
                </a:solidFill>
                <a:effectLst/>
                <a:latin typeface="Arial" panose="020B0604020202020204" pitchFamily="34" charset="0"/>
                <a:cs typeface="Arial" panose="020B0604020202020204" pitchFamily="34" charset="0"/>
              </a:rPr>
              <a:t>affects us all.” </a:t>
            </a:r>
            <a:endParaRPr lang="en-US" sz="8000" b="0" dirty="0">
              <a:effectLst/>
              <a:latin typeface="Arial" panose="020B0604020202020204" pitchFamily="34" charset="0"/>
              <a:cs typeface="Arial" panose="020B0604020202020204" pitchFamily="34" charset="0"/>
            </a:endParaRPr>
          </a:p>
          <a:p>
            <a:pPr marL="0" indent="0" rtl="0">
              <a:lnSpc>
                <a:spcPct val="120000"/>
              </a:lnSpc>
              <a:spcBef>
                <a:spcPts val="1200"/>
              </a:spcBef>
              <a:spcAft>
                <a:spcPts val="0"/>
              </a:spcAft>
              <a:buNone/>
            </a:pPr>
            <a:r>
              <a:rPr lang="en-US" sz="8000" b="1" i="0" u="none" strike="noStrike" dirty="0">
                <a:solidFill>
                  <a:srgbClr val="000000"/>
                </a:solidFill>
                <a:effectLst/>
                <a:latin typeface="Arial" panose="020B0604020202020204" pitchFamily="34" charset="0"/>
                <a:cs typeface="Arial" panose="020B0604020202020204" pitchFamily="34" charset="0"/>
              </a:rPr>
              <a:t>ALL</a:t>
            </a:r>
            <a:r>
              <a:rPr lang="en-US" sz="8000" b="0" i="0" u="none" strike="noStrike" dirty="0">
                <a:solidFill>
                  <a:srgbClr val="000000"/>
                </a:solidFill>
                <a:effectLst/>
                <a:latin typeface="Arial" panose="020B0604020202020204" pitchFamily="34" charset="0"/>
                <a:cs typeface="Arial" panose="020B0604020202020204" pitchFamily="34" charset="0"/>
              </a:rPr>
              <a:t>: I will sing of </a:t>
            </a:r>
            <a:br>
              <a:rPr lang="en-US" sz="8000" b="0" i="0" u="none" strike="noStrike" dirty="0">
                <a:solidFill>
                  <a:srgbClr val="000000"/>
                </a:solidFill>
                <a:effectLst/>
                <a:latin typeface="Arial" panose="020B0604020202020204" pitchFamily="34" charset="0"/>
                <a:cs typeface="Arial" panose="020B0604020202020204" pitchFamily="34" charset="0"/>
              </a:rPr>
            </a:br>
            <a:r>
              <a:rPr lang="en-US" sz="8000" b="0" i="0" u="none" strike="noStrike" dirty="0">
                <a:solidFill>
                  <a:srgbClr val="000000"/>
                </a:solidFill>
                <a:effectLst/>
                <a:latin typeface="Arial" panose="020B0604020202020204" pitchFamily="34" charset="0"/>
                <a:cs typeface="Arial" panose="020B0604020202020204" pitchFamily="34" charset="0"/>
              </a:rPr>
              <a:t>the goodness of God.</a:t>
            </a:r>
            <a:endParaRPr lang="en-US" sz="8000" b="0" dirty="0">
              <a:effectLst/>
              <a:latin typeface="Arial" panose="020B0604020202020204" pitchFamily="34" charset="0"/>
              <a:cs typeface="Arial" panose="020B0604020202020204" pitchFamily="34" charset="0"/>
            </a:endParaRPr>
          </a:p>
          <a:p>
            <a:pPr marL="0" indent="0">
              <a:buNone/>
            </a:pPr>
            <a:br>
              <a:rPr lang="en-US" dirty="0"/>
            </a:br>
            <a:endParaRPr lang="en-US" dirty="0"/>
          </a:p>
        </p:txBody>
      </p:sp>
    </p:spTree>
    <p:extLst>
      <p:ext uri="{BB962C8B-B14F-4D97-AF65-F5344CB8AC3E}">
        <p14:creationId xmlns:p14="http://schemas.microsoft.com/office/powerpoint/2010/main" val="360839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817E6E-8F5E-2B8A-9CE5-B543D5BEA4C1}"/>
              </a:ext>
            </a:extLst>
          </p:cNvPr>
          <p:cNvPicPr>
            <a:picLocks noChangeAspect="1"/>
          </p:cNvPicPr>
          <p:nvPr/>
        </p:nvPicPr>
        <p:blipFill rotWithShape="1">
          <a:blip r:embed="rId2">
            <a:extLst>
              <a:ext uri="{28A0092B-C50C-407E-A947-70E740481C1C}">
                <a14:useLocalDpi xmlns:a14="http://schemas.microsoft.com/office/drawing/2010/main" val="0"/>
              </a:ext>
            </a:extLst>
          </a:blip>
          <a:srcRect b="22104"/>
          <a:stretch/>
        </p:blipFill>
        <p:spPr>
          <a:xfrm>
            <a:off x="3050006" y="4006285"/>
            <a:ext cx="5458326" cy="23937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A21AB73C-37F9-F150-CE0B-CCEFD2CB5940}"/>
              </a:ext>
            </a:extLst>
          </p:cNvPr>
          <p:cNvSpPr>
            <a:spLocks noGrp="1"/>
          </p:cNvSpPr>
          <p:nvPr>
            <p:ph sz="half" idx="1"/>
          </p:nvPr>
        </p:nvSpPr>
        <p:spPr>
          <a:xfrm>
            <a:off x="561474" y="365125"/>
            <a:ext cx="5458326" cy="5602538"/>
          </a:xfrm>
        </p:spPr>
        <p:txBody>
          <a:bodyPr>
            <a:normAutofit lnSpcReduction="10000"/>
          </a:bodyPr>
          <a:lstStyle/>
          <a:p>
            <a:pPr marL="0" marR="0" indent="0">
              <a:spcBef>
                <a:spcPts val="0"/>
              </a:spcBef>
              <a:spcAft>
                <a:spcPts val="0"/>
              </a:spcAft>
              <a:buNone/>
            </a:pPr>
            <a:r>
              <a:rPr lang="en-US" sz="2200" b="1" dirty="0">
                <a:ln>
                  <a:noFill/>
                </a:ln>
                <a:solidFill>
                  <a:srgbClr val="000000"/>
                </a:solidFill>
                <a:effectLst/>
                <a:latin typeface="Arial" panose="020B0604020202020204" pitchFamily="34" charset="0"/>
                <a:ea typeface="Arial Unicode MS"/>
                <a:cs typeface="Arial" panose="020B0604020202020204" pitchFamily="34" charset="0"/>
              </a:rPr>
              <a:t>Alex</a:t>
            </a:r>
            <a:r>
              <a:rPr lang="en-US" sz="22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2200" i="1" dirty="0">
                <a:ln>
                  <a:noFill/>
                </a:ln>
                <a:solidFill>
                  <a:srgbClr val="000000"/>
                </a:solidFill>
                <a:effectLst/>
                <a:latin typeface="Arial" panose="020B0604020202020204" pitchFamily="34" charset="0"/>
                <a:ea typeface="Arial Unicode MS"/>
                <a:cs typeface="Arial" panose="020B0604020202020204" pitchFamily="34" charset="0"/>
              </a:rPr>
              <a:t>De las cartas de San Pablo de la Cruz</a:t>
            </a:r>
            <a:r>
              <a:rPr lang="en-US" sz="2200" i="1" dirty="0">
                <a:solidFill>
                  <a:srgbClr val="000000"/>
                </a:solidFill>
                <a:latin typeface="Arial" panose="020B0604020202020204" pitchFamily="34" charset="0"/>
                <a:ea typeface="Arial Unicode MS"/>
                <a:cs typeface="Arial" panose="020B0604020202020204" pitchFamily="34" charset="0"/>
              </a:rPr>
              <a:t>. </a:t>
            </a:r>
            <a:r>
              <a:rPr lang="ar-SA" sz="2200" dirty="0">
                <a:ln>
                  <a:noFill/>
                </a:ln>
                <a:solidFill>
                  <a:srgbClr val="000000"/>
                </a:solidFill>
                <a:effectLst/>
                <a:latin typeface="Arial" panose="020B0604020202020204" pitchFamily="34" charset="0"/>
                <a:ea typeface="Arial Unicode MS"/>
                <a:cs typeface="Arial" panose="020B0604020202020204" pitchFamily="34" charset="0"/>
              </a:rPr>
              <a:t>“</a:t>
            </a:r>
            <a:r>
              <a:rPr lang="en-US" sz="2200" dirty="0" err="1">
                <a:ln>
                  <a:noFill/>
                </a:ln>
                <a:solidFill>
                  <a:srgbClr val="000000"/>
                </a:solidFill>
                <a:effectLst/>
                <a:latin typeface="Arial" panose="020B0604020202020204" pitchFamily="34" charset="0"/>
                <a:ea typeface="Arial Unicode MS"/>
                <a:cs typeface="Arial" panose="020B0604020202020204" pitchFamily="34" charset="0"/>
              </a:rPr>
              <a:t>Camine</a:t>
            </a:r>
            <a:r>
              <a:rPr lang="en-US" sz="2200" dirty="0">
                <a:ln>
                  <a:noFill/>
                </a:ln>
                <a:solidFill>
                  <a:srgbClr val="000000"/>
                </a:solidFill>
                <a:effectLst/>
                <a:latin typeface="Arial" panose="020B0604020202020204" pitchFamily="34" charset="0"/>
                <a:ea typeface="Arial Unicode MS"/>
                <a:cs typeface="Arial" panose="020B0604020202020204" pitchFamily="34" charset="0"/>
              </a:rPr>
              <a:t> a la </a:t>
            </a:r>
            <a:r>
              <a:rPr lang="en-US" sz="2200" dirty="0" err="1">
                <a:ln>
                  <a:noFill/>
                </a:ln>
                <a:solidFill>
                  <a:srgbClr val="000000"/>
                </a:solidFill>
                <a:effectLst/>
                <a:latin typeface="Arial" panose="020B0604020202020204" pitchFamily="34" charset="0"/>
                <a:ea typeface="Arial Unicode MS"/>
                <a:cs typeface="Arial" panose="020B0604020202020204" pitchFamily="34" charset="0"/>
              </a:rPr>
              <a:t>buena</a:t>
            </a: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 levante a menudo el corazón a Dios….Distraiga su ánimo con alguna diversión honesta, con el conveniente reposo, yendo a pasear solo y oyendo la predicación que le harán las flores, los árboles y las hierbas, el cielo y el sol, y todas las cosas; y ya verá que le hacen un sermón todo de amor, de alabanzas a Dios y de invitación a bendecir las grandezas de aquel Soberano artífice que les dio el ser.” (Al Señor Don </a:t>
            </a:r>
            <a:br>
              <a:rPr lang="es-ES_tradnl" sz="22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Francisco Antonio </a:t>
            </a:r>
            <a:br>
              <a:rPr lang="es-ES_tradnl" sz="22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2200" dirty="0" err="1">
                <a:ln>
                  <a:noFill/>
                </a:ln>
                <a:solidFill>
                  <a:srgbClr val="000000"/>
                </a:solidFill>
                <a:effectLst/>
                <a:latin typeface="Arial" panose="020B0604020202020204" pitchFamily="34" charset="0"/>
                <a:ea typeface="Arial Unicode MS"/>
                <a:cs typeface="Arial" panose="020B0604020202020204" pitchFamily="34" charset="0"/>
              </a:rPr>
              <a:t>Appiani</a:t>
            </a: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 16 Julio, </a:t>
            </a:r>
            <a:br>
              <a:rPr lang="es-ES_tradnl" sz="22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1738)</a:t>
            </a:r>
          </a:p>
          <a:p>
            <a:pPr marL="0" marR="0" indent="0">
              <a:spcBef>
                <a:spcPts val="0"/>
              </a:spcBef>
              <a:spcAft>
                <a:spcPts val="0"/>
              </a:spcAft>
              <a:buNone/>
            </a:pPr>
            <a:endParaRPr lang="en-US" sz="10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spcBef>
                <a:spcPts val="0"/>
              </a:spcBef>
              <a:spcAft>
                <a:spcPts val="0"/>
              </a:spcAft>
              <a:buNone/>
            </a:pPr>
            <a:r>
              <a:rPr lang="pt-PT" sz="2200" b="1" spc="-100" dirty="0">
                <a:ln>
                  <a:noFill/>
                </a:ln>
                <a:solidFill>
                  <a:srgbClr val="000000"/>
                </a:solidFill>
                <a:effectLst/>
                <a:latin typeface="Arial" panose="020B0604020202020204" pitchFamily="34" charset="0"/>
                <a:ea typeface="Arial Unicode MS"/>
                <a:cs typeface="Arial" panose="020B0604020202020204" pitchFamily="34" charset="0"/>
              </a:rPr>
              <a:t>TODOS</a:t>
            </a:r>
            <a:r>
              <a:rPr lang="pt-PT" sz="2200" spc="-100" dirty="0">
                <a:ln>
                  <a:noFill/>
                </a:ln>
                <a:solidFill>
                  <a:srgbClr val="000000"/>
                </a:solidFill>
                <a:effectLst/>
                <a:latin typeface="Arial" panose="020B0604020202020204" pitchFamily="34" charset="0"/>
                <a:ea typeface="Arial Unicode MS"/>
                <a:cs typeface="Arial" panose="020B0604020202020204" pitchFamily="34" charset="0"/>
              </a:rPr>
              <a:t>: </a:t>
            </a:r>
            <a:r>
              <a:rPr lang="it-IT" sz="2200" spc="-100" dirty="0">
                <a:ln>
                  <a:noFill/>
                </a:ln>
                <a:solidFill>
                  <a:srgbClr val="000000"/>
                </a:solidFill>
                <a:effectLst/>
                <a:latin typeface="Arial" panose="020B0604020202020204" pitchFamily="34" charset="0"/>
                <a:ea typeface="Arial Unicode MS"/>
                <a:cs typeface="Arial" panose="020B0604020202020204" pitchFamily="34" charset="0"/>
              </a:rPr>
              <a:t>Ensalzar</a:t>
            </a:r>
            <a:r>
              <a:rPr lang="fr-FR" sz="2200" spc="-100" dirty="0">
                <a:ln>
                  <a:noFill/>
                </a:ln>
                <a:solidFill>
                  <a:srgbClr val="000000"/>
                </a:solidFill>
                <a:effectLst/>
                <a:latin typeface="Arial" panose="020B0604020202020204" pitchFamily="34" charset="0"/>
                <a:ea typeface="Arial Unicode MS"/>
                <a:cs typeface="Arial" panose="020B0604020202020204" pitchFamily="34" charset="0"/>
              </a:rPr>
              <a:t>é </a:t>
            </a:r>
            <a:br>
              <a:rPr lang="fr-FR" sz="2200" spc="-1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la bondad de </a:t>
            </a:r>
            <a:br>
              <a:rPr lang="es-ES_tradnl" sz="22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2200" dirty="0">
                <a:ln>
                  <a:noFill/>
                </a:ln>
                <a:solidFill>
                  <a:srgbClr val="000000"/>
                </a:solidFill>
                <a:effectLst/>
                <a:latin typeface="Arial" panose="020B0604020202020204" pitchFamily="34" charset="0"/>
                <a:ea typeface="Arial Unicode MS"/>
                <a:cs typeface="Arial" panose="020B0604020202020204" pitchFamily="34" charset="0"/>
              </a:rPr>
              <a:t>nuestro Dios.</a:t>
            </a:r>
            <a:endParaRPr lang="en-US" sz="220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3C3AB9E7-1643-F052-74DF-9FD08DC71965}"/>
              </a:ext>
            </a:extLst>
          </p:cNvPr>
          <p:cNvSpPr>
            <a:spLocks noGrp="1"/>
          </p:cNvSpPr>
          <p:nvPr>
            <p:ph sz="half" idx="2"/>
          </p:nvPr>
        </p:nvSpPr>
        <p:spPr>
          <a:xfrm>
            <a:off x="6172202" y="365125"/>
            <a:ext cx="5458324" cy="6034923"/>
          </a:xfrm>
        </p:spPr>
        <p:txBody>
          <a:bodyPr>
            <a:normAutofit lnSpcReduction="10000"/>
          </a:bodyPr>
          <a:lstStyle/>
          <a:p>
            <a:pPr marL="0" indent="0" rtl="0">
              <a:spcBef>
                <a:spcPts val="1200"/>
              </a:spcBef>
              <a:spcAft>
                <a:spcPts val="0"/>
              </a:spcAft>
              <a:buNone/>
            </a:pPr>
            <a:r>
              <a:rPr lang="en-US" sz="2200" b="1" i="0" dirty="0">
                <a:solidFill>
                  <a:srgbClr val="000000"/>
                </a:solidFill>
                <a:effectLst/>
                <a:latin typeface="Arial" panose="020B0604020202020204" pitchFamily="34" charset="0"/>
                <a:cs typeface="Arial" panose="020B0604020202020204" pitchFamily="34" charset="0"/>
              </a:rPr>
              <a:t>Alex</a:t>
            </a:r>
            <a:r>
              <a:rPr lang="en-US" sz="2200" i="1" dirty="0">
                <a:solidFill>
                  <a:srgbClr val="000000"/>
                </a:solidFill>
                <a:effectLst/>
                <a:latin typeface="Arial" panose="020B0604020202020204" pitchFamily="34" charset="0"/>
                <a:cs typeface="Arial" panose="020B0604020202020204" pitchFamily="34" charset="0"/>
              </a:rPr>
              <a:t>: </a:t>
            </a:r>
            <a:r>
              <a:rPr lang="en-US" sz="2200" b="0" i="1" u="none" strike="noStrike" dirty="0">
                <a:solidFill>
                  <a:srgbClr val="000000"/>
                </a:solidFill>
                <a:effectLst/>
                <a:latin typeface="Arial" panose="020B0604020202020204" pitchFamily="34" charset="0"/>
                <a:cs typeface="Arial" panose="020B0604020202020204" pitchFamily="34" charset="0"/>
              </a:rPr>
              <a:t>From the letters of St. Paul of the Cross. </a:t>
            </a:r>
            <a:r>
              <a:rPr lang="en-US" sz="2200" b="0" i="0" u="none" strike="noStrike" dirty="0">
                <a:solidFill>
                  <a:srgbClr val="000000"/>
                </a:solidFill>
                <a:effectLst/>
                <a:latin typeface="Arial" panose="020B0604020202020204" pitchFamily="34" charset="0"/>
                <a:cs typeface="Arial" panose="020B0604020202020204" pitchFamily="34" charset="0"/>
              </a:rPr>
              <a:t>“Let everything in creation draw you to God. Refresh your mind with some innocent recreation and needful rest, if it were only to saunter through the garden or the fields, listening to the sermon preached by the flowers, the trees, the meadows, the sun, the sky, and the whole universe. You will find that they exhort you to love and praise God; that they excite you to extol the greatness of the Sovereign Artisan Who  has given them </a:t>
            </a:r>
            <a:br>
              <a:rPr lang="en-US" sz="2200" b="0" i="0" u="none" strike="noStrike" dirty="0">
                <a:solidFill>
                  <a:srgbClr val="000000"/>
                </a:solidFill>
                <a:effectLst/>
                <a:latin typeface="Arial" panose="020B0604020202020204" pitchFamily="34" charset="0"/>
                <a:cs typeface="Arial" panose="020B0604020202020204" pitchFamily="34" charset="0"/>
              </a:rPr>
            </a:br>
            <a:r>
              <a:rPr lang="en-US" sz="2200" b="0" i="0" u="none" strike="noStrike" dirty="0">
                <a:solidFill>
                  <a:srgbClr val="000000"/>
                </a:solidFill>
                <a:effectLst/>
                <a:latin typeface="Arial" panose="020B0604020202020204" pitchFamily="34" charset="0"/>
                <a:cs typeface="Arial" panose="020B0604020202020204" pitchFamily="34" charset="0"/>
              </a:rPr>
              <a:t>                               their being.” (Letter to</a:t>
            </a:r>
            <a:br>
              <a:rPr lang="en-US" sz="2200" b="0" i="0" u="none" strike="noStrike" dirty="0">
                <a:solidFill>
                  <a:srgbClr val="000000"/>
                </a:solidFill>
                <a:effectLst/>
                <a:latin typeface="Arial" panose="020B0604020202020204" pitchFamily="34" charset="0"/>
                <a:cs typeface="Arial" panose="020B0604020202020204" pitchFamily="34" charset="0"/>
              </a:rPr>
            </a:br>
            <a:r>
              <a:rPr lang="en-US" sz="2200" b="0" i="0" u="none" strike="noStrike" dirty="0">
                <a:solidFill>
                  <a:srgbClr val="000000"/>
                </a:solidFill>
                <a:effectLst/>
                <a:latin typeface="Arial" panose="020B0604020202020204" pitchFamily="34" charset="0"/>
                <a:cs typeface="Arial" panose="020B0604020202020204" pitchFamily="34" charset="0"/>
              </a:rPr>
              <a:t>		       Francis Antonio</a:t>
            </a:r>
            <a:br>
              <a:rPr lang="en-US" sz="2200" b="0" i="0" u="none" strike="noStrike" dirty="0">
                <a:solidFill>
                  <a:srgbClr val="000000"/>
                </a:solidFill>
                <a:effectLst/>
                <a:latin typeface="Arial" panose="020B0604020202020204" pitchFamily="34" charset="0"/>
                <a:cs typeface="Arial" panose="020B0604020202020204" pitchFamily="34" charset="0"/>
              </a:rPr>
            </a:br>
            <a:r>
              <a:rPr lang="en-US" sz="2200" b="0" i="0" u="none" strike="noStrike" dirty="0">
                <a:solidFill>
                  <a:srgbClr val="000000"/>
                </a:solidFill>
                <a:effectLst/>
                <a:latin typeface="Arial" panose="020B0604020202020204" pitchFamily="34" charset="0"/>
                <a:cs typeface="Arial" panose="020B0604020202020204" pitchFamily="34" charset="0"/>
              </a:rPr>
              <a:t>                               </a:t>
            </a:r>
            <a:r>
              <a:rPr lang="en-US" sz="2200" b="0" i="0" u="none" strike="noStrike" dirty="0" err="1">
                <a:solidFill>
                  <a:srgbClr val="000000"/>
                </a:solidFill>
                <a:effectLst/>
                <a:latin typeface="Arial" panose="020B0604020202020204" pitchFamily="34" charset="0"/>
                <a:cs typeface="Arial" panose="020B0604020202020204" pitchFamily="34" charset="0"/>
              </a:rPr>
              <a:t>Appiani</a:t>
            </a:r>
            <a:r>
              <a:rPr lang="en-US" sz="2200" b="0" i="0" u="none" strike="noStrike" dirty="0">
                <a:solidFill>
                  <a:srgbClr val="000000"/>
                </a:solidFill>
                <a:effectLst/>
                <a:latin typeface="Arial" panose="020B0604020202020204" pitchFamily="34" charset="0"/>
                <a:cs typeface="Arial" panose="020B0604020202020204" pitchFamily="34" charset="0"/>
              </a:rPr>
              <a:t>, July 16, 1738)</a:t>
            </a:r>
            <a:endParaRPr lang="en-US" sz="22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2200" b="1" i="0" u="none" strike="noStrike" dirty="0">
                <a:solidFill>
                  <a:srgbClr val="000000"/>
                </a:solidFill>
                <a:effectLst/>
                <a:latin typeface="Arial" panose="020B0604020202020204" pitchFamily="34" charset="0"/>
                <a:cs typeface="Arial" panose="020B0604020202020204" pitchFamily="34" charset="0"/>
              </a:rPr>
              <a:t>                               ALL</a:t>
            </a:r>
            <a:r>
              <a:rPr lang="en-US" sz="2200" b="0" i="0" u="none" strike="noStrike" dirty="0">
                <a:solidFill>
                  <a:srgbClr val="000000"/>
                </a:solidFill>
                <a:effectLst/>
                <a:latin typeface="Arial" panose="020B0604020202020204" pitchFamily="34" charset="0"/>
                <a:cs typeface="Arial" panose="020B0604020202020204" pitchFamily="34" charset="0"/>
              </a:rPr>
              <a:t>: I will sing of                       </a:t>
            </a:r>
            <a:br>
              <a:rPr lang="en-US" sz="2200" b="0" i="0" u="none" strike="noStrike" dirty="0">
                <a:solidFill>
                  <a:srgbClr val="000000"/>
                </a:solidFill>
                <a:effectLst/>
                <a:latin typeface="Arial" panose="020B0604020202020204" pitchFamily="34" charset="0"/>
                <a:cs typeface="Arial" panose="020B0604020202020204" pitchFamily="34" charset="0"/>
              </a:rPr>
            </a:br>
            <a:r>
              <a:rPr lang="en-US" sz="2200" b="0" i="0" u="none" strike="noStrike" dirty="0">
                <a:solidFill>
                  <a:srgbClr val="000000"/>
                </a:solidFill>
                <a:effectLst/>
                <a:latin typeface="Arial" panose="020B0604020202020204" pitchFamily="34" charset="0"/>
                <a:cs typeface="Arial" panose="020B0604020202020204" pitchFamily="34" charset="0"/>
              </a:rPr>
              <a:t>                               the goodness of </a:t>
            </a:r>
            <a:br>
              <a:rPr lang="en-US" sz="2200" b="0" i="0" u="none" strike="noStrike" dirty="0">
                <a:solidFill>
                  <a:srgbClr val="000000"/>
                </a:solidFill>
                <a:effectLst/>
                <a:latin typeface="Arial" panose="020B0604020202020204" pitchFamily="34" charset="0"/>
                <a:cs typeface="Arial" panose="020B0604020202020204" pitchFamily="34" charset="0"/>
              </a:rPr>
            </a:br>
            <a:r>
              <a:rPr lang="en-US" sz="2200" b="0" i="0" u="none" strike="noStrike" dirty="0">
                <a:solidFill>
                  <a:srgbClr val="000000"/>
                </a:solidFill>
                <a:effectLst/>
                <a:latin typeface="Arial" panose="020B0604020202020204" pitchFamily="34" charset="0"/>
                <a:cs typeface="Arial" panose="020B0604020202020204" pitchFamily="34" charset="0"/>
              </a:rPr>
              <a:t>                               God.</a:t>
            </a:r>
            <a:endParaRPr lang="en-US" sz="2200" b="0" dirty="0">
              <a:effectLst/>
              <a:latin typeface="Arial" panose="020B0604020202020204" pitchFamily="34" charset="0"/>
              <a:cs typeface="Arial" panose="020B0604020202020204" pitchFamily="34" charset="0"/>
            </a:endParaRPr>
          </a:p>
          <a:p>
            <a:pPr marL="0" indent="0">
              <a:buNone/>
            </a:pPr>
            <a:br>
              <a:rPr lang="en-US" dirty="0"/>
            </a:br>
            <a:endParaRPr lang="en-US" dirty="0"/>
          </a:p>
        </p:txBody>
      </p:sp>
    </p:spTree>
    <p:extLst>
      <p:ext uri="{BB962C8B-B14F-4D97-AF65-F5344CB8AC3E}">
        <p14:creationId xmlns:p14="http://schemas.microsoft.com/office/powerpoint/2010/main" val="119337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93653-164F-3A34-333D-519FA41ECD77}"/>
              </a:ext>
            </a:extLst>
          </p:cNvPr>
          <p:cNvSpPr>
            <a:spLocks noGrp="1"/>
          </p:cNvSpPr>
          <p:nvPr>
            <p:ph sz="half" idx="1"/>
          </p:nvPr>
        </p:nvSpPr>
        <p:spPr>
          <a:xfrm>
            <a:off x="838200" y="365125"/>
            <a:ext cx="5181600" cy="5811838"/>
          </a:xfrm>
        </p:spPr>
        <p:txBody>
          <a:bodyPr>
            <a:noAutofit/>
          </a:bodyPr>
          <a:lstStyle/>
          <a:p>
            <a:pPr marL="0" indent="0" rtl="0">
              <a:spcBef>
                <a:spcPts val="1200"/>
              </a:spcBef>
              <a:spcAft>
                <a:spcPts val="0"/>
              </a:spcAft>
              <a:buNone/>
            </a:pPr>
            <a:r>
              <a:rPr lang="en-US" sz="1900" b="0" i="0" u="none" strike="noStrike" dirty="0">
                <a:solidFill>
                  <a:srgbClr val="000000"/>
                </a:solidFill>
                <a:effectLst/>
                <a:latin typeface="Arial" panose="020B0604020202020204" pitchFamily="34" charset="0"/>
                <a:cs typeface="Arial" panose="020B0604020202020204" pitchFamily="34" charset="0"/>
              </a:rPr>
              <a:t>Dear Creator God,</a:t>
            </a:r>
            <a:endParaRPr lang="en-US" sz="19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1900" b="0" i="0" u="none" strike="noStrike" dirty="0">
                <a:solidFill>
                  <a:srgbClr val="000000"/>
                </a:solidFill>
                <a:effectLst/>
                <a:latin typeface="Arial" panose="020B0604020202020204" pitchFamily="34" charset="0"/>
                <a:cs typeface="Arial" panose="020B0604020202020204" pitchFamily="34" charset="0"/>
              </a:rPr>
              <a:t>Like the apostles the day after Good Friday, we need reassurance of your Goodness. Give us eyes to see the world as a gift of your Goodness, and help us see your loving action in our world, know we are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part of it, and surrender to the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movement of your Spirit.</a:t>
            </a:r>
            <a:endParaRPr lang="en-US" sz="19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1900" b="0" i="0" u="none" strike="noStrike" dirty="0">
                <a:solidFill>
                  <a:srgbClr val="000000"/>
                </a:solidFill>
                <a:effectLst/>
                <a:latin typeface="Arial" panose="020B0604020202020204" pitchFamily="34" charset="0"/>
                <a:cs typeface="Arial" panose="020B0604020202020204" pitchFamily="34" charset="0"/>
              </a:rPr>
              <a:t>Help us to find the mystical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meaning in a leaf, in a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mountain trail, in a dewdrop,</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and in a poor person’s face.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Help us to discover you in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everything, so that we may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leave our tombs and upper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room hiding places, and join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spc="-100" dirty="0">
                <a:solidFill>
                  <a:srgbClr val="000000"/>
                </a:solidFill>
                <a:effectLst/>
                <a:latin typeface="Arial" panose="020B0604020202020204" pitchFamily="34" charset="0"/>
                <a:cs typeface="Arial" panose="020B0604020202020204" pitchFamily="34" charset="0"/>
              </a:rPr>
              <a:t>You in sharing your Goodnes</a:t>
            </a:r>
            <a:r>
              <a:rPr lang="en-US" sz="1900" b="0" i="0" u="none" strike="noStrike" dirty="0">
                <a:solidFill>
                  <a:srgbClr val="000000"/>
                </a:solidFill>
                <a:effectLst/>
                <a:latin typeface="Arial" panose="020B0604020202020204" pitchFamily="34" charset="0"/>
                <a:cs typeface="Arial" panose="020B0604020202020204" pitchFamily="34" charset="0"/>
              </a:rPr>
              <a:t>s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with the entire world.</a:t>
            </a:r>
            <a:endParaRPr lang="en-US" sz="1900" b="0" dirty="0">
              <a:effectLst/>
              <a:latin typeface="Arial" panose="020B0604020202020204" pitchFamily="34" charset="0"/>
              <a:cs typeface="Arial" panose="020B0604020202020204" pitchFamily="34" charset="0"/>
            </a:endParaRPr>
          </a:p>
          <a:p>
            <a:pPr marL="0" indent="0" rtl="0">
              <a:spcBef>
                <a:spcPts val="1200"/>
              </a:spcBef>
              <a:spcAft>
                <a:spcPts val="0"/>
              </a:spcAft>
              <a:buNone/>
            </a:pPr>
            <a:r>
              <a:rPr lang="en-US" sz="1900" b="0" i="0" u="none" strike="noStrike" dirty="0">
                <a:solidFill>
                  <a:srgbClr val="000000"/>
                </a:solidFill>
                <a:effectLst/>
                <a:latin typeface="Arial" panose="020B0604020202020204" pitchFamily="34" charset="0"/>
                <a:cs typeface="Arial" panose="020B0604020202020204" pitchFamily="34" charset="0"/>
              </a:rPr>
              <a:t>We ask this in the name of </a:t>
            </a:r>
            <a:br>
              <a:rPr lang="en-US" sz="1900" b="0" i="0" u="none" strike="noStrike" dirty="0">
                <a:solidFill>
                  <a:srgbClr val="000000"/>
                </a:solidFill>
                <a:effectLst/>
                <a:latin typeface="Arial" panose="020B0604020202020204" pitchFamily="34" charset="0"/>
                <a:cs typeface="Arial" panose="020B0604020202020204" pitchFamily="34" charset="0"/>
              </a:rPr>
            </a:br>
            <a:r>
              <a:rPr lang="en-US" sz="1900" b="0" i="0" u="none" strike="noStrike" dirty="0">
                <a:solidFill>
                  <a:srgbClr val="000000"/>
                </a:solidFill>
                <a:effectLst/>
                <a:latin typeface="Arial" panose="020B0604020202020204" pitchFamily="34" charset="0"/>
                <a:cs typeface="Arial" panose="020B0604020202020204" pitchFamily="34" charset="0"/>
              </a:rPr>
              <a:t>Jesus. </a:t>
            </a:r>
            <a:r>
              <a:rPr lang="en-US" sz="1900" i="1" u="none" strike="noStrike" dirty="0">
                <a:solidFill>
                  <a:srgbClr val="000000"/>
                </a:solidFill>
                <a:effectLst/>
                <a:latin typeface="Arial" panose="020B0604020202020204" pitchFamily="34" charset="0"/>
                <a:cs typeface="Arial" panose="020B0604020202020204" pitchFamily="34" charset="0"/>
              </a:rPr>
              <a:t>Amen. </a:t>
            </a:r>
            <a:endParaRPr lang="en-US" sz="1900" i="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4616A0B-7BB2-7D5A-5ACC-3A6A2F8BB3DE}"/>
              </a:ext>
            </a:extLst>
          </p:cNvPr>
          <p:cNvSpPr>
            <a:spLocks noGrp="1"/>
          </p:cNvSpPr>
          <p:nvPr>
            <p:ph sz="half" idx="2"/>
          </p:nvPr>
        </p:nvSpPr>
        <p:spPr>
          <a:xfrm>
            <a:off x="6172200" y="445769"/>
            <a:ext cx="5181600" cy="6080761"/>
          </a:xfrm>
        </p:spPr>
        <p:txBody>
          <a:bodyPr>
            <a:normAutofit fontScale="55000" lnSpcReduction="20000"/>
          </a:bodyPr>
          <a:lstStyle/>
          <a:p>
            <a:pPr marL="0" marR="0" indent="0">
              <a:lnSpc>
                <a:spcPct val="95000"/>
              </a:lnSpc>
              <a:spcBef>
                <a:spcPts val="0"/>
              </a:spcBef>
              <a:spcAft>
                <a:spcPts val="0"/>
              </a:spcAft>
              <a:buNone/>
            </a:pPr>
            <a:r>
              <a:rPr lang="en-US" sz="3500" dirty="0">
                <a:ln>
                  <a:noFill/>
                </a:ln>
                <a:solidFill>
                  <a:srgbClr val="000000"/>
                </a:solidFill>
                <a:effectLst/>
                <a:latin typeface="Arial" panose="020B0604020202020204" pitchFamily="34" charset="0"/>
                <a:ea typeface="Arial Unicode MS"/>
                <a:cs typeface="Arial" panose="020B0604020202020204" pitchFamily="34" charset="0"/>
              </a:rPr>
              <a:t>Dios </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creador,</a:t>
            </a:r>
          </a:p>
          <a:p>
            <a:pPr marL="0" marR="0" indent="0">
              <a:lnSpc>
                <a:spcPct val="95000"/>
              </a:lnSpc>
              <a:spcBef>
                <a:spcPts val="0"/>
              </a:spcBef>
              <a:spcAft>
                <a:spcPts val="0"/>
              </a:spcAft>
              <a:buNone/>
            </a:pPr>
            <a:endParaRPr lang="en-US" sz="22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gn="just">
              <a:lnSpc>
                <a:spcPct val="95000"/>
              </a:lnSpc>
              <a:spcBef>
                <a:spcPts val="0"/>
              </a:spcBef>
              <a:spcAft>
                <a:spcPts val="0"/>
              </a:spcAft>
              <a:buNone/>
            </a:pPr>
            <a:r>
              <a:rPr lang="en-US" sz="3500" dirty="0" err="1">
                <a:ln>
                  <a:noFill/>
                </a:ln>
                <a:solidFill>
                  <a:srgbClr val="000000"/>
                </a:solidFill>
                <a:effectLst/>
                <a:latin typeface="Arial" panose="020B0604020202020204" pitchFamily="34" charset="0"/>
                <a:ea typeface="Arial Unicode MS"/>
                <a:cs typeface="Arial" panose="020B0604020202020204" pitchFamily="34" charset="0"/>
              </a:rPr>
              <a:t>Así</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 </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como los apóstoles se sentían desamparados el d</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í</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a </a:t>
            </a: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despu</a:t>
            </a:r>
            <a:r>
              <a:rPr lang="fr-FR" sz="3500" dirty="0">
                <a:ln>
                  <a:noFill/>
                </a:ln>
                <a:solidFill>
                  <a:srgbClr val="000000"/>
                </a:solidFill>
                <a:effectLst/>
                <a:latin typeface="Arial" panose="020B0604020202020204" pitchFamily="34" charset="0"/>
                <a:ea typeface="Arial Unicode MS"/>
                <a:cs typeface="Arial" panose="020B0604020202020204" pitchFamily="34" charset="0"/>
              </a:rPr>
              <a:t>é</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s del Viernes Santo, nosotros </a:t>
            </a: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tambi</a:t>
            </a:r>
            <a:r>
              <a:rPr lang="fr-FR" sz="3500" dirty="0">
                <a:ln>
                  <a:noFill/>
                </a:ln>
                <a:solidFill>
                  <a:srgbClr val="000000"/>
                </a:solidFill>
                <a:effectLst/>
                <a:latin typeface="Arial" panose="020B0604020202020204" pitchFamily="34" charset="0"/>
                <a:ea typeface="Arial Unicode MS"/>
                <a:cs typeface="Arial" panose="020B0604020202020204" pitchFamily="34" charset="0"/>
              </a:rPr>
              <a:t>é</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n </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buscamos la seguridad de tu Bondad hoy. Que nuestros ojos vean el mundo como un regalo de tu Bondad.   Que   podamos   ver   tu    actividad</a:t>
            </a:r>
          </a:p>
          <a:p>
            <a:pPr marL="0" marR="0" indent="0" algn="r">
              <a:lnSpc>
                <a:spcPct val="95000"/>
              </a:lnSpc>
              <a:spcBef>
                <a:spcPts val="0"/>
              </a:spcBef>
              <a:spcAft>
                <a:spcPts val="0"/>
              </a:spcAft>
              <a:buNone/>
            </a:pP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amorosa en nuestro mundo, que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sepamos que somos tocados por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ella, y que nos rindamos al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movimiento de tu </a:t>
            </a: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Esp</a:t>
            </a:r>
            <a:r>
              <a:rPr lang="en-US" sz="3500" dirty="0" err="1">
                <a:ln>
                  <a:noFill/>
                </a:ln>
                <a:solidFill>
                  <a:srgbClr val="000000"/>
                </a:solidFill>
                <a:effectLst/>
                <a:latin typeface="Arial" panose="020B0604020202020204" pitchFamily="34" charset="0"/>
                <a:ea typeface="Arial Unicode MS"/>
                <a:cs typeface="Arial" panose="020B0604020202020204" pitchFamily="34" charset="0"/>
              </a:rPr>
              <a:t>íritu</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a:t>
            </a:r>
          </a:p>
          <a:p>
            <a:pPr marL="0" marR="0" indent="0" algn="r">
              <a:lnSpc>
                <a:spcPct val="95000"/>
              </a:lnSpc>
              <a:spcBef>
                <a:spcPts val="0"/>
              </a:spcBef>
              <a:spcAft>
                <a:spcPts val="0"/>
              </a:spcAft>
              <a:buNone/>
            </a:pPr>
            <a:r>
              <a:rPr lang="en-US" sz="3500" dirty="0" err="1">
                <a:ln>
                  <a:noFill/>
                </a:ln>
                <a:solidFill>
                  <a:srgbClr val="000000"/>
                </a:solidFill>
                <a:effectLst/>
                <a:latin typeface="Arial" panose="020B0604020202020204" pitchFamily="34" charset="0"/>
                <a:ea typeface="Arial Unicode MS"/>
                <a:cs typeface="Arial" panose="020B0604020202020204" pitchFamily="34" charset="0"/>
              </a:rPr>
              <a:t>Ayú</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danos a sentir tu toque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divino en una hoja, en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un sendero de montaña,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en una gota de </a:t>
            </a: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roc</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í</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o y en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el rostro de un pobre.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Ay</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ú</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danos a descubrirte en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todo, para que podamos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salir de nuestra</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s </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moradas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de piedra y de nuestros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cen</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á</a:t>
            </a: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culos cerrados, para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unirnos a Ti y compartir tu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Bondad con el mundo entero.</a:t>
            </a:r>
            <a:endParaRPr lang="en-US" sz="35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gn="r">
              <a:lnSpc>
                <a:spcPct val="95000"/>
              </a:lnSpc>
              <a:spcBef>
                <a:spcPts val="0"/>
              </a:spcBef>
              <a:spcAft>
                <a:spcPts val="0"/>
              </a:spcAft>
              <a:buNone/>
            </a:pPr>
            <a:endParaRPr lang="es-ES_tradnl" sz="3500" dirty="0">
              <a:ln>
                <a:noFill/>
              </a:ln>
              <a:solidFill>
                <a:srgbClr val="000000"/>
              </a:solidFill>
              <a:effectLst/>
              <a:latin typeface="Arial" panose="020B0604020202020204" pitchFamily="34" charset="0"/>
              <a:ea typeface="Arial Unicode MS"/>
              <a:cs typeface="Arial" panose="020B0604020202020204" pitchFamily="34" charset="0"/>
            </a:endParaRPr>
          </a:p>
          <a:p>
            <a:pPr marL="0" marR="0" indent="0" algn="r">
              <a:lnSpc>
                <a:spcPct val="95000"/>
              </a:lnSpc>
              <a:spcBef>
                <a:spcPts val="0"/>
              </a:spcBef>
              <a:spcAft>
                <a:spcPts val="0"/>
              </a:spcAft>
              <a:buNone/>
            </a:pP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Te lo pedimos en el </a:t>
            </a:r>
            <a:br>
              <a:rPr lang="es-ES_tradnl" sz="3500" dirty="0">
                <a:ln>
                  <a:noFill/>
                </a:ln>
                <a:solidFill>
                  <a:srgbClr val="000000"/>
                </a:solidFill>
                <a:effectLst/>
                <a:latin typeface="Arial" panose="020B0604020202020204" pitchFamily="34" charset="0"/>
                <a:ea typeface="Arial Unicode MS"/>
                <a:cs typeface="Arial" panose="020B0604020202020204" pitchFamily="34" charset="0"/>
              </a:rPr>
            </a:br>
            <a:r>
              <a:rPr lang="es-ES_tradnl" sz="3500" dirty="0">
                <a:ln>
                  <a:noFill/>
                </a:ln>
                <a:solidFill>
                  <a:srgbClr val="000000"/>
                </a:solidFill>
                <a:effectLst/>
                <a:latin typeface="Arial" panose="020B0604020202020204" pitchFamily="34" charset="0"/>
                <a:ea typeface="Arial Unicode MS"/>
                <a:cs typeface="Arial" panose="020B0604020202020204" pitchFamily="34" charset="0"/>
              </a:rPr>
              <a:t>nombre de </a:t>
            </a:r>
            <a:r>
              <a:rPr lang="es-ES_tradnl" sz="3500" dirty="0" err="1">
                <a:ln>
                  <a:noFill/>
                </a:ln>
                <a:solidFill>
                  <a:srgbClr val="000000"/>
                </a:solidFill>
                <a:effectLst/>
                <a:latin typeface="Arial" panose="020B0604020202020204" pitchFamily="34" charset="0"/>
                <a:ea typeface="Arial Unicode MS"/>
                <a:cs typeface="Arial" panose="020B0604020202020204" pitchFamily="34" charset="0"/>
              </a:rPr>
              <a:t>Jes</a:t>
            </a:r>
            <a:r>
              <a:rPr lang="en-US" sz="3500" dirty="0">
                <a:ln>
                  <a:noFill/>
                </a:ln>
                <a:solidFill>
                  <a:srgbClr val="000000"/>
                </a:solidFill>
                <a:effectLst/>
                <a:latin typeface="Arial" panose="020B0604020202020204" pitchFamily="34" charset="0"/>
                <a:ea typeface="Arial Unicode MS"/>
                <a:cs typeface="Arial" panose="020B0604020202020204" pitchFamily="34" charset="0"/>
              </a:rPr>
              <a:t>ú</a:t>
            </a:r>
            <a:r>
              <a:rPr lang="pt-PT" sz="3500" dirty="0">
                <a:ln>
                  <a:noFill/>
                </a:ln>
                <a:solidFill>
                  <a:srgbClr val="000000"/>
                </a:solidFill>
                <a:effectLst/>
                <a:latin typeface="Arial" panose="020B0604020202020204" pitchFamily="34" charset="0"/>
                <a:ea typeface="Arial Unicode MS"/>
                <a:cs typeface="Arial" panose="020B0604020202020204" pitchFamily="34" charset="0"/>
              </a:rPr>
              <a:t>s. </a:t>
            </a:r>
            <a:r>
              <a:rPr lang="pt-PT" sz="3500" i="1" dirty="0">
                <a:solidFill>
                  <a:srgbClr val="000000"/>
                </a:solidFill>
                <a:latin typeface="Arial" panose="020B0604020202020204" pitchFamily="34" charset="0"/>
                <a:ea typeface="Arial Unicode MS"/>
                <a:cs typeface="Arial" panose="020B0604020202020204" pitchFamily="34" charset="0"/>
              </a:rPr>
              <a:t>Amen</a:t>
            </a:r>
            <a:r>
              <a:rPr lang="pt-PT" sz="3500" dirty="0">
                <a:solidFill>
                  <a:srgbClr val="000000"/>
                </a:solidFill>
                <a:latin typeface="Arial" panose="020B0604020202020204" pitchFamily="34" charset="0"/>
                <a:ea typeface="Arial Unicode MS"/>
                <a:cs typeface="Arial" panose="020B0604020202020204" pitchFamily="34" charset="0"/>
              </a:rPr>
              <a:t>.</a:t>
            </a:r>
            <a:endParaRPr lang="en-US" sz="3500" dirty="0">
              <a:ln>
                <a:noFill/>
              </a:ln>
              <a:solidFill>
                <a:srgbClr val="000000"/>
              </a:solidFill>
              <a:effectLst/>
              <a:latin typeface="Arial" panose="020B0604020202020204" pitchFamily="34" charset="0"/>
              <a:ea typeface="Arial Unicode MS"/>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B79885B2-7B6F-F5E9-CB6F-7EEEA7C5E768}"/>
              </a:ext>
            </a:extLst>
          </p:cNvPr>
          <p:cNvPicPr>
            <a:picLocks noChangeAspect="1"/>
          </p:cNvPicPr>
          <p:nvPr/>
        </p:nvPicPr>
        <p:blipFill>
          <a:blip r:embed="rId2">
            <a:extLst>
              <a:ext uri="{BEBA8EAE-BF5A-486C-A8C5-ECC9F3942E4B}">
                <a14:imgProps xmlns:a14="http://schemas.microsoft.com/office/drawing/2010/main">
                  <a14:imgLayer r:embed="rId3">
                    <a14:imgEffect>
                      <a14:saturation sat="105000"/>
                    </a14:imgEffect>
                  </a14:imgLayer>
                </a14:imgProps>
              </a:ext>
              <a:ext uri="{28A0092B-C50C-407E-A947-70E740481C1C}">
                <a14:useLocalDpi xmlns:a14="http://schemas.microsoft.com/office/drawing/2010/main" val="0"/>
              </a:ext>
            </a:extLst>
          </a:blip>
          <a:stretch>
            <a:fillRect/>
          </a:stretch>
        </p:blipFill>
        <p:spPr>
          <a:xfrm>
            <a:off x="4029075" y="2048510"/>
            <a:ext cx="4286250" cy="4581525"/>
          </a:xfrm>
          <a:prstGeom prst="ellipse">
            <a:avLst/>
          </a:prstGeom>
          <a:ln>
            <a:noFill/>
          </a:ln>
          <a:effectLst>
            <a:softEdge rad="112500"/>
          </a:effectLst>
        </p:spPr>
      </p:pic>
    </p:spTree>
    <p:extLst>
      <p:ext uri="{BB962C8B-B14F-4D97-AF65-F5344CB8AC3E}">
        <p14:creationId xmlns:p14="http://schemas.microsoft.com/office/powerpoint/2010/main" val="1231791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1923</Words>
  <Application>Microsoft Office PowerPoint</Application>
  <PresentationFormat>Widescreen</PresentationFormat>
  <Paragraphs>88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Prensa-Regular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Gillis</dc:creator>
  <cp:lastModifiedBy>L Romell</cp:lastModifiedBy>
  <cp:revision>22</cp:revision>
  <cp:lastPrinted>2022-06-04T22:11:38Z</cp:lastPrinted>
  <dcterms:created xsi:type="dcterms:W3CDTF">2022-06-02T21:31:39Z</dcterms:created>
  <dcterms:modified xsi:type="dcterms:W3CDTF">2022-06-05T18:24:17Z</dcterms:modified>
</cp:coreProperties>
</file>